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309" r:id="rId5"/>
    <p:sldId id="326" r:id="rId6"/>
    <p:sldId id="349" r:id="rId7"/>
    <p:sldId id="368" r:id="rId8"/>
    <p:sldId id="351" r:id="rId9"/>
    <p:sldId id="353" r:id="rId10"/>
    <p:sldId id="367" r:id="rId11"/>
    <p:sldId id="370" r:id="rId12"/>
    <p:sldId id="34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6D9C8-7973-D540-856C-6A2A178B840B}" v="19" dt="2024-03-07T18:41:57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82636"/>
  </p:normalViewPr>
  <p:slideViewPr>
    <p:cSldViewPr snapToGrid="0">
      <p:cViewPr varScale="1">
        <p:scale>
          <a:sx n="97" d="100"/>
          <a:sy n="97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1745815D-A8BC-2B43-B3CF-0CB90C33A614}"/>
    <pc:docChg chg="undo custSel addSld delSld modSld sldOrd">
      <pc:chgData name="Sarah Schöttler" userId="fbdac029-5baf-4634-8db4-713e8da0e721" providerId="ADAL" clId="{1745815D-A8BC-2B43-B3CF-0CB90C33A614}" dt="2024-02-29T19:49:43.659" v="4490" actId="2696"/>
      <pc:docMkLst>
        <pc:docMk/>
      </pc:docMkLst>
      <pc:sldChg chg="modSp add mod modNotesTx">
        <pc:chgData name="Sarah Schöttler" userId="fbdac029-5baf-4634-8db4-713e8da0e721" providerId="ADAL" clId="{1745815D-A8BC-2B43-B3CF-0CB90C33A614}" dt="2024-02-29T18:48:23.093" v="2743" actId="20577"/>
        <pc:sldMkLst>
          <pc:docMk/>
          <pc:sldMk cId="1788495990" sldId="326"/>
        </pc:sldMkLst>
        <pc:spChg chg="mod">
          <ac:chgData name="Sarah Schöttler" userId="fbdac029-5baf-4634-8db4-713e8da0e721" providerId="ADAL" clId="{1745815D-A8BC-2B43-B3CF-0CB90C33A614}" dt="2024-02-28T11:32:53.019" v="32" actId="20577"/>
          <ac:spMkLst>
            <pc:docMk/>
            <pc:sldMk cId="1788495990" sldId="326"/>
            <ac:spMk id="3" creationId="{99B831FA-DE59-FB51-2407-8EEDF253A512}"/>
          </ac:spMkLst>
        </pc:spChg>
        <pc:spChg chg="mod">
          <ac:chgData name="Sarah Schöttler" userId="fbdac029-5baf-4634-8db4-713e8da0e721" providerId="ADAL" clId="{1745815D-A8BC-2B43-B3CF-0CB90C33A614}" dt="2024-02-29T18:48:23.093" v="2743" actId="20577"/>
          <ac:spMkLst>
            <pc:docMk/>
            <pc:sldMk cId="1788495990" sldId="326"/>
            <ac:spMk id="5" creationId="{EC49EED0-BB6F-F848-059F-858C099A6512}"/>
          </ac:spMkLst>
        </pc:spChg>
        <pc:spChg chg="mod">
          <ac:chgData name="Sarah Schöttler" userId="fbdac029-5baf-4634-8db4-713e8da0e721" providerId="ADAL" clId="{1745815D-A8BC-2B43-B3CF-0CB90C33A614}" dt="2024-02-29T18:48:21.219" v="2742" actId="20577"/>
          <ac:spMkLst>
            <pc:docMk/>
            <pc:sldMk cId="1788495990" sldId="326"/>
            <ac:spMk id="6" creationId="{40928F44-9683-5783-FE8A-08D8461BDEB2}"/>
          </ac:spMkLst>
        </pc:spChg>
      </pc:sldChg>
      <pc:sldChg chg="del">
        <pc:chgData name="Sarah Schöttler" userId="fbdac029-5baf-4634-8db4-713e8da0e721" providerId="ADAL" clId="{1745815D-A8BC-2B43-B3CF-0CB90C33A614}" dt="2024-02-28T11:32:08.076" v="12" actId="2696"/>
        <pc:sldMkLst>
          <pc:docMk/>
          <pc:sldMk cId="1272119880" sldId="332"/>
        </pc:sldMkLst>
      </pc:sldChg>
      <pc:sldChg chg="modSp mod modNotesTx">
        <pc:chgData name="Sarah Schöttler" userId="fbdac029-5baf-4634-8db4-713e8da0e721" providerId="ADAL" clId="{1745815D-A8BC-2B43-B3CF-0CB90C33A614}" dt="2024-02-28T11:39:27.594" v="363" actId="20577"/>
        <pc:sldMkLst>
          <pc:docMk/>
          <pc:sldMk cId="3732943466" sldId="335"/>
        </pc:sldMkLst>
        <pc:spChg chg="mod">
          <ac:chgData name="Sarah Schöttler" userId="fbdac029-5baf-4634-8db4-713e8da0e721" providerId="ADAL" clId="{1745815D-A8BC-2B43-B3CF-0CB90C33A614}" dt="2024-02-28T11:36:06.002" v="225" actId="20577"/>
          <ac:spMkLst>
            <pc:docMk/>
            <pc:sldMk cId="3732943466" sldId="335"/>
            <ac:spMk id="3" creationId="{064CB00B-665E-3D06-08F3-BD715E485C30}"/>
          </ac:spMkLst>
        </pc:spChg>
      </pc:sldChg>
      <pc:sldChg chg="modSp mod modShow">
        <pc:chgData name="Sarah Schöttler" userId="fbdac029-5baf-4634-8db4-713e8da0e721" providerId="ADAL" clId="{1745815D-A8BC-2B43-B3CF-0CB90C33A614}" dt="2024-02-29T18:42:07.145" v="2686" actId="729"/>
        <pc:sldMkLst>
          <pc:docMk/>
          <pc:sldMk cId="4151500301" sldId="348"/>
        </pc:sldMkLst>
        <pc:spChg chg="mod">
          <ac:chgData name="Sarah Schöttler" userId="fbdac029-5baf-4634-8db4-713e8da0e721" providerId="ADAL" clId="{1745815D-A8BC-2B43-B3CF-0CB90C33A614}" dt="2024-02-28T11:39:02.484" v="362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mod modShow modNotesTx">
        <pc:chgData name="Sarah Schöttler" userId="fbdac029-5baf-4634-8db4-713e8da0e721" providerId="ADAL" clId="{1745815D-A8BC-2B43-B3CF-0CB90C33A614}" dt="2024-02-29T18:42:04.078" v="2685" actId="729"/>
        <pc:sldMkLst>
          <pc:docMk/>
          <pc:sldMk cId="928133424" sldId="349"/>
        </pc:sldMkLst>
        <pc:spChg chg="mod">
          <ac:chgData name="Sarah Schöttler" userId="fbdac029-5baf-4634-8db4-713e8da0e721" providerId="ADAL" clId="{1745815D-A8BC-2B43-B3CF-0CB90C33A614}" dt="2024-02-28T11:38:33.656" v="353" actId="20577"/>
          <ac:spMkLst>
            <pc:docMk/>
            <pc:sldMk cId="928133424" sldId="349"/>
            <ac:spMk id="3" creationId="{064CB00B-665E-3D06-08F3-BD715E485C30}"/>
          </ac:spMkLst>
        </pc:spChg>
      </pc:sldChg>
      <pc:sldChg chg="addSp delSp modSp new mod">
        <pc:chgData name="Sarah Schöttler" userId="fbdac029-5baf-4634-8db4-713e8da0e721" providerId="ADAL" clId="{1745815D-A8BC-2B43-B3CF-0CB90C33A614}" dt="2024-02-29T18:00:10.792" v="1219" actId="14100"/>
        <pc:sldMkLst>
          <pc:docMk/>
          <pc:sldMk cId="1037128737" sldId="350"/>
        </pc:sldMkLst>
        <pc:spChg chg="mod">
          <ac:chgData name="Sarah Schöttler" userId="fbdac029-5baf-4634-8db4-713e8da0e721" providerId="ADAL" clId="{1745815D-A8BC-2B43-B3CF-0CB90C33A614}" dt="2024-02-28T11:39:58.944" v="404" actId="20577"/>
          <ac:spMkLst>
            <pc:docMk/>
            <pc:sldMk cId="1037128737" sldId="350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9T17:58:26.399" v="1099" actId="478"/>
          <ac:spMkLst>
            <pc:docMk/>
            <pc:sldMk cId="1037128737" sldId="350"/>
            <ac:spMk id="3" creationId="{B7732FF4-49D6-4FC7-187F-028355F5ACBE}"/>
          </ac:spMkLst>
        </pc:spChg>
        <pc:spChg chg="add del mod">
          <ac:chgData name="Sarah Schöttler" userId="fbdac029-5baf-4634-8db4-713e8da0e721" providerId="ADAL" clId="{1745815D-A8BC-2B43-B3CF-0CB90C33A614}" dt="2024-02-29T17:58:29.060" v="1100" actId="478"/>
          <ac:spMkLst>
            <pc:docMk/>
            <pc:sldMk cId="1037128737" sldId="350"/>
            <ac:spMk id="9" creationId="{E7FEAE55-BB8D-7D34-A75D-E104EA9DFC51}"/>
          </ac:spMkLst>
        </pc:spChg>
        <pc:spChg chg="add mod">
          <ac:chgData name="Sarah Schöttler" userId="fbdac029-5baf-4634-8db4-713e8da0e721" providerId="ADAL" clId="{1745815D-A8BC-2B43-B3CF-0CB90C33A614}" dt="2024-02-29T17:59:32.651" v="1182" actId="122"/>
          <ac:spMkLst>
            <pc:docMk/>
            <pc:sldMk cId="1037128737" sldId="350"/>
            <ac:spMk id="10" creationId="{607BAFA7-09D9-263F-C7F3-BA30C905C6E9}"/>
          </ac:spMkLst>
        </pc:spChg>
        <pc:spChg chg="add mod">
          <ac:chgData name="Sarah Schöttler" userId="fbdac029-5baf-4634-8db4-713e8da0e721" providerId="ADAL" clId="{1745815D-A8BC-2B43-B3CF-0CB90C33A614}" dt="2024-02-29T17:59:38.523" v="1183" actId="1076"/>
          <ac:spMkLst>
            <pc:docMk/>
            <pc:sldMk cId="1037128737" sldId="350"/>
            <ac:spMk id="11" creationId="{0578ED00-8B0D-2B75-11D3-73B63210874B}"/>
          </ac:spMkLst>
        </pc:spChg>
        <pc:spChg chg="add mod">
          <ac:chgData name="Sarah Schöttler" userId="fbdac029-5baf-4634-8db4-713e8da0e721" providerId="ADAL" clId="{1745815D-A8BC-2B43-B3CF-0CB90C33A614}" dt="2024-02-29T17:59:45.543" v="1184" actId="1076"/>
          <ac:spMkLst>
            <pc:docMk/>
            <pc:sldMk cId="1037128737" sldId="350"/>
            <ac:spMk id="12" creationId="{76B2F04E-A770-DAD4-0E31-32010F7DF6BF}"/>
          </ac:spMkLst>
        </pc:spChg>
        <pc:spChg chg="add mod">
          <ac:chgData name="Sarah Schöttler" userId="fbdac029-5baf-4634-8db4-713e8da0e721" providerId="ADAL" clId="{1745815D-A8BC-2B43-B3CF-0CB90C33A614}" dt="2024-02-29T18:00:10.792" v="1219" actId="14100"/>
          <ac:spMkLst>
            <pc:docMk/>
            <pc:sldMk cId="1037128737" sldId="350"/>
            <ac:spMk id="13" creationId="{3F66BD97-3D54-C656-414B-64A5824541F5}"/>
          </ac:spMkLst>
        </pc:sp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5" creationId="{597F43CC-4008-4FDB-A991-C9057D62B05B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6" creationId="{7C80550F-71F6-8E63-A7EA-E326640722CD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7" creationId="{8E641734-2A29-D8D9-EAB9-A8E6A4B2A2CD}"/>
          </ac:picMkLst>
        </pc:picChg>
      </pc:sldChg>
      <pc:sldChg chg="addSp delSp modSp add mod">
        <pc:chgData name="Sarah Schöttler" userId="fbdac029-5baf-4634-8db4-713e8da0e721" providerId="ADAL" clId="{1745815D-A8BC-2B43-B3CF-0CB90C33A614}" dt="2024-02-28T11:59:37.877" v="701" actId="1076"/>
        <pc:sldMkLst>
          <pc:docMk/>
          <pc:sldMk cId="3580347826" sldId="351"/>
        </pc:sldMkLst>
        <pc:spChg chg="mod">
          <ac:chgData name="Sarah Schöttler" userId="fbdac029-5baf-4634-8db4-713e8da0e721" providerId="ADAL" clId="{1745815D-A8BC-2B43-B3CF-0CB90C33A614}" dt="2024-02-28T11:53:06.268" v="482" actId="20577"/>
          <ac:spMkLst>
            <pc:docMk/>
            <pc:sldMk cId="3580347826" sldId="351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8T11:53:11.764" v="484" actId="478"/>
          <ac:spMkLst>
            <pc:docMk/>
            <pc:sldMk cId="3580347826" sldId="351"/>
            <ac:spMk id="3" creationId="{B7732FF4-49D6-4FC7-187F-028355F5ACBE}"/>
          </ac:spMkLst>
        </pc:spChg>
        <pc:spChg chg="add del">
          <ac:chgData name="Sarah Schöttler" userId="fbdac029-5baf-4634-8db4-713e8da0e721" providerId="ADAL" clId="{1745815D-A8BC-2B43-B3CF-0CB90C33A614}" dt="2024-02-28T11:53:42.577" v="486" actId="478"/>
          <ac:spMkLst>
            <pc:docMk/>
            <pc:sldMk cId="3580347826" sldId="351"/>
            <ac:spMk id="4" creationId="{8C055C6F-46B0-C40E-F353-0CB8670368C5}"/>
          </ac:spMkLst>
        </pc:spChg>
        <pc:spChg chg="add mod">
          <ac:chgData name="Sarah Schöttler" userId="fbdac029-5baf-4634-8db4-713e8da0e721" providerId="ADAL" clId="{1745815D-A8BC-2B43-B3CF-0CB90C33A614}" dt="2024-02-28T11:58:57.594" v="682" actId="21"/>
          <ac:spMkLst>
            <pc:docMk/>
            <pc:sldMk cId="3580347826" sldId="351"/>
            <ac:spMk id="5" creationId="{249FB1A8-9233-E618-EB21-7E2A3E374FC3}"/>
          </ac:spMkLst>
        </pc:spChg>
        <pc:spChg chg="add mod">
          <ac:chgData name="Sarah Schöttler" userId="fbdac029-5baf-4634-8db4-713e8da0e721" providerId="ADAL" clId="{1745815D-A8BC-2B43-B3CF-0CB90C33A614}" dt="2024-02-28T11:58:52.283" v="679" actId="21"/>
          <ac:spMkLst>
            <pc:docMk/>
            <pc:sldMk cId="3580347826" sldId="351"/>
            <ac:spMk id="6" creationId="{B208F4C1-2458-E867-AA26-BD69E9AE522C}"/>
          </ac:spMkLst>
        </pc:spChg>
        <pc:spChg chg="add mod">
          <ac:chgData name="Sarah Schöttler" userId="fbdac029-5baf-4634-8db4-713e8da0e721" providerId="ADAL" clId="{1745815D-A8BC-2B43-B3CF-0CB90C33A614}" dt="2024-02-28T11:58:17.230" v="665" actId="21"/>
          <ac:spMkLst>
            <pc:docMk/>
            <pc:sldMk cId="3580347826" sldId="351"/>
            <ac:spMk id="7" creationId="{816DF7FC-6E83-D4FE-4D27-5DD2C9A998F3}"/>
          </ac:spMkLst>
        </pc:spChg>
        <pc:spChg chg="add mod">
          <ac:chgData name="Sarah Schöttler" userId="fbdac029-5baf-4634-8db4-713e8da0e721" providerId="ADAL" clId="{1745815D-A8BC-2B43-B3CF-0CB90C33A614}" dt="2024-02-28T11:58:45.291" v="676" actId="21"/>
          <ac:spMkLst>
            <pc:docMk/>
            <pc:sldMk cId="3580347826" sldId="351"/>
            <ac:spMk id="8" creationId="{581D149A-CF3A-CFB6-91CD-1278EA5CE12A}"/>
          </ac:spMkLst>
        </pc:spChg>
        <pc:spChg chg="add mod">
          <ac:chgData name="Sarah Schöttler" userId="fbdac029-5baf-4634-8db4-713e8da0e721" providerId="ADAL" clId="{1745815D-A8BC-2B43-B3CF-0CB90C33A614}" dt="2024-02-28T11:59:02.918" v="685" actId="21"/>
          <ac:spMkLst>
            <pc:docMk/>
            <pc:sldMk cId="3580347826" sldId="351"/>
            <ac:spMk id="9" creationId="{7280E5AD-355C-8B3F-E069-980034C56F5D}"/>
          </ac:spMkLst>
        </pc:spChg>
        <pc:spChg chg="add mod">
          <ac:chgData name="Sarah Schöttler" userId="fbdac029-5baf-4634-8db4-713e8da0e721" providerId="ADAL" clId="{1745815D-A8BC-2B43-B3CF-0CB90C33A614}" dt="2024-02-28T11:58:39.955" v="675" actId="403"/>
          <ac:spMkLst>
            <pc:docMk/>
            <pc:sldMk cId="3580347826" sldId="351"/>
            <ac:spMk id="11" creationId="{5FD07DE2-0751-237F-4F72-12D74FC92DA9}"/>
          </ac:spMkLst>
        </pc:spChg>
        <pc:spChg chg="add mod">
          <ac:chgData name="Sarah Schöttler" userId="fbdac029-5baf-4634-8db4-713e8da0e721" providerId="ADAL" clId="{1745815D-A8BC-2B43-B3CF-0CB90C33A614}" dt="2024-02-28T11:59:21.942" v="694" actId="1076"/>
          <ac:spMkLst>
            <pc:docMk/>
            <pc:sldMk cId="3580347826" sldId="351"/>
            <ac:spMk id="13" creationId="{FDBC9E06-D1DB-20C8-CCBB-748A23F8AB7D}"/>
          </ac:spMkLst>
        </pc:spChg>
        <pc:spChg chg="add mod">
          <ac:chgData name="Sarah Schöttler" userId="fbdac029-5baf-4634-8db4-713e8da0e721" providerId="ADAL" clId="{1745815D-A8BC-2B43-B3CF-0CB90C33A614}" dt="2024-02-28T11:59:27.273" v="696" actId="1076"/>
          <ac:spMkLst>
            <pc:docMk/>
            <pc:sldMk cId="3580347826" sldId="351"/>
            <ac:spMk id="15" creationId="{552566CC-4F46-E0AA-BDCF-9A097F654CA7}"/>
          </ac:spMkLst>
        </pc:spChg>
        <pc:spChg chg="add mod">
          <ac:chgData name="Sarah Schöttler" userId="fbdac029-5baf-4634-8db4-713e8da0e721" providerId="ADAL" clId="{1745815D-A8BC-2B43-B3CF-0CB90C33A614}" dt="2024-02-28T11:59:33.395" v="699" actId="1076"/>
          <ac:spMkLst>
            <pc:docMk/>
            <pc:sldMk cId="3580347826" sldId="351"/>
            <ac:spMk id="17" creationId="{B5CF6D4B-7194-E309-FEA7-58F7286F68BF}"/>
          </ac:spMkLst>
        </pc:spChg>
        <pc:spChg chg="add mod">
          <ac:chgData name="Sarah Schöttler" userId="fbdac029-5baf-4634-8db4-713e8da0e721" providerId="ADAL" clId="{1745815D-A8BC-2B43-B3CF-0CB90C33A614}" dt="2024-02-28T11:59:37.877" v="701" actId="1076"/>
          <ac:spMkLst>
            <pc:docMk/>
            <pc:sldMk cId="3580347826" sldId="351"/>
            <ac:spMk id="19" creationId="{79B72FEB-16A6-8F92-BC01-ADDCD5A082AA}"/>
          </ac:spMkLst>
        </pc:spChg>
      </pc:sldChg>
      <pc:sldChg chg="modSp new mod">
        <pc:chgData name="Sarah Schöttler" userId="fbdac029-5baf-4634-8db4-713e8da0e721" providerId="ADAL" clId="{1745815D-A8BC-2B43-B3CF-0CB90C33A614}" dt="2024-02-29T18:00:38.918" v="1230" actId="20577"/>
        <pc:sldMkLst>
          <pc:docMk/>
          <pc:sldMk cId="1634114250" sldId="352"/>
        </pc:sldMkLst>
        <pc:spChg chg="mod">
          <ac:chgData name="Sarah Schöttler" userId="fbdac029-5baf-4634-8db4-713e8da0e721" providerId="ADAL" clId="{1745815D-A8BC-2B43-B3CF-0CB90C33A614}" dt="2024-02-28T12:00:23.165" v="709" actId="20577"/>
          <ac:spMkLst>
            <pc:docMk/>
            <pc:sldMk cId="1634114250" sldId="352"/>
            <ac:spMk id="2" creationId="{349ED3D7-4DD4-1B38-9621-088833C63129}"/>
          </ac:spMkLst>
        </pc:spChg>
        <pc:spChg chg="mod">
          <ac:chgData name="Sarah Schöttler" userId="fbdac029-5baf-4634-8db4-713e8da0e721" providerId="ADAL" clId="{1745815D-A8BC-2B43-B3CF-0CB90C33A614}" dt="2024-02-29T18:00:38.918" v="1230" actId="20577"/>
          <ac:spMkLst>
            <pc:docMk/>
            <pc:sldMk cId="1634114250" sldId="352"/>
            <ac:spMk id="3" creationId="{8A745D2F-53E8-117F-037D-DC04648CC3A2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8T12:01:44.046" v="849" actId="20577"/>
        <pc:sldMkLst>
          <pc:docMk/>
          <pc:sldMk cId="3621785579" sldId="353"/>
        </pc:sldMkLst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2" creationId="{A4F61391-A12B-9D85-56D6-13FCE4A6A76E}"/>
          </ac:spMkLst>
        </pc:spChg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3" creationId="{C0B1D933-4474-63E9-6197-8E0D7FA3A0C1}"/>
          </ac:spMkLst>
        </pc:spChg>
        <pc:spChg chg="add mod ord">
          <ac:chgData name="Sarah Schöttler" userId="fbdac029-5baf-4634-8db4-713e8da0e721" providerId="ADAL" clId="{1745815D-A8BC-2B43-B3CF-0CB90C33A614}" dt="2024-02-28T12:01:44.046" v="849" actId="20577"/>
          <ac:spMkLst>
            <pc:docMk/>
            <pc:sldMk cId="3621785579" sldId="353"/>
            <ac:spMk id="4" creationId="{EAA5632A-A804-70DC-7D38-D0183A61184E}"/>
          </ac:spMkLst>
        </pc:spChg>
        <pc:spChg chg="add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5" creationId="{F34BCE78-4036-AEA4-2AE7-8E9AF1373284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8:22:22.599" v="2371" actId="14100"/>
        <pc:sldMkLst>
          <pc:docMk/>
          <pc:sldMk cId="4123119410" sldId="354"/>
        </pc:sldMkLst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2" creationId="{2B4CB3E7-A11B-95F5-27A0-B5884D03E834}"/>
          </ac:spMkLst>
        </pc:spChg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3" creationId="{E7D005F3-2ACC-612A-1EC8-ED958EAC43B1}"/>
          </ac:spMkLst>
        </pc:spChg>
        <pc:spChg chg="add mod ord">
          <ac:chgData name="Sarah Schöttler" userId="fbdac029-5baf-4634-8db4-713e8da0e721" providerId="ADAL" clId="{1745815D-A8BC-2B43-B3CF-0CB90C33A614}" dt="2024-02-29T18:22:22.599" v="2371" actId="14100"/>
          <ac:spMkLst>
            <pc:docMk/>
            <pc:sldMk cId="4123119410" sldId="354"/>
            <ac:spMk id="4" creationId="{D0488CC3-9BFC-003A-F6B6-0CAE89A54F90}"/>
          </ac:spMkLst>
        </pc:spChg>
        <pc:spChg chg="add del mod ord">
          <ac:chgData name="Sarah Schöttler" userId="fbdac029-5baf-4634-8db4-713e8da0e721" providerId="ADAL" clId="{1745815D-A8BC-2B43-B3CF-0CB90C33A614}" dt="2024-02-28T12:02:52.315" v="867"/>
          <ac:spMkLst>
            <pc:docMk/>
            <pc:sldMk cId="4123119410" sldId="354"/>
            <ac:spMk id="5" creationId="{6522A529-7B22-86C9-5586-7DC51475109F}"/>
          </ac:spMkLst>
        </pc:spChg>
        <pc:spChg chg="add mod ord">
          <ac:chgData name="Sarah Schöttler" userId="fbdac029-5baf-4634-8db4-713e8da0e721" providerId="ADAL" clId="{1745815D-A8BC-2B43-B3CF-0CB90C33A614}" dt="2024-02-29T18:20:06.156" v="2363" actId="1076"/>
          <ac:spMkLst>
            <pc:docMk/>
            <pc:sldMk cId="4123119410" sldId="354"/>
            <ac:spMk id="6" creationId="{310FB129-90A3-7C6D-7231-03EA349090CE}"/>
          </ac:spMkLst>
        </pc:spChg>
        <pc:spChg chg="add del mod">
          <ac:chgData name="Sarah Schöttler" userId="fbdac029-5baf-4634-8db4-713e8da0e721" providerId="ADAL" clId="{1745815D-A8BC-2B43-B3CF-0CB90C33A614}" dt="2024-02-28T12:03:13.546" v="873" actId="478"/>
          <ac:spMkLst>
            <pc:docMk/>
            <pc:sldMk cId="4123119410" sldId="354"/>
            <ac:spMk id="7" creationId="{67719D8D-9D60-8DD3-C11E-929AA39AC0CD}"/>
          </ac:spMkLst>
        </pc:spChg>
        <pc:picChg chg="add del mod">
          <ac:chgData name="Sarah Schöttler" userId="fbdac029-5baf-4634-8db4-713e8da0e721" providerId="ADAL" clId="{1745815D-A8BC-2B43-B3CF-0CB90C33A614}" dt="2024-02-28T12:03:08.245" v="870" actId="478"/>
          <ac:picMkLst>
            <pc:docMk/>
            <pc:sldMk cId="4123119410" sldId="354"/>
            <ac:picMk id="1026" creationId="{AAAD1772-C059-C0AA-979C-7089FEDB0DAD}"/>
          </ac:picMkLst>
        </pc:picChg>
        <pc:picChg chg="add mod">
          <ac:chgData name="Sarah Schöttler" userId="fbdac029-5baf-4634-8db4-713e8da0e721" providerId="ADAL" clId="{1745815D-A8BC-2B43-B3CF-0CB90C33A614}" dt="2024-02-29T18:20:16.866" v="2367" actId="14100"/>
          <ac:picMkLst>
            <pc:docMk/>
            <pc:sldMk cId="4123119410" sldId="354"/>
            <ac:picMk id="1028" creationId="{20AC0707-C112-2EEE-B346-20D1B4E1BFA8}"/>
          </ac:picMkLst>
        </pc:picChg>
      </pc:sldChg>
      <pc:sldChg chg="addSp delSp modSp new mod setBg">
        <pc:chgData name="Sarah Schöttler" userId="fbdac029-5baf-4634-8db4-713e8da0e721" providerId="ADAL" clId="{1745815D-A8BC-2B43-B3CF-0CB90C33A614}" dt="2024-02-29T18:22:26.547" v="2372" actId="14100"/>
        <pc:sldMkLst>
          <pc:docMk/>
          <pc:sldMk cId="65167164" sldId="355"/>
        </pc:sldMkLst>
        <pc:spChg chg="mod">
          <ac:chgData name="Sarah Schöttler" userId="fbdac029-5baf-4634-8db4-713e8da0e721" providerId="ADAL" clId="{1745815D-A8BC-2B43-B3CF-0CB90C33A614}" dt="2024-02-29T18:22:26.547" v="2372" actId="14100"/>
          <ac:spMkLst>
            <pc:docMk/>
            <pc:sldMk cId="65167164" sldId="355"/>
            <ac:spMk id="2" creationId="{0D80F5E1-E3E0-2544-9B11-B77FD9F34DE5}"/>
          </ac:spMkLst>
        </pc:spChg>
        <pc:spChg chg="add del">
          <ac:chgData name="Sarah Schöttler" userId="fbdac029-5baf-4634-8db4-713e8da0e721" providerId="ADAL" clId="{1745815D-A8BC-2B43-B3CF-0CB90C33A614}" dt="2024-02-29T18:03:52.135" v="1395"/>
          <ac:spMkLst>
            <pc:docMk/>
            <pc:sldMk cId="65167164" sldId="355"/>
            <ac:spMk id="3" creationId="{2E1DF8ED-10C1-C082-8294-091A01CC0F9C}"/>
          </ac:spMkLst>
        </pc:spChg>
        <pc:spChg chg="mod">
          <ac:chgData name="Sarah Schöttler" userId="fbdac029-5baf-4634-8db4-713e8da0e721" providerId="ADAL" clId="{1745815D-A8BC-2B43-B3CF-0CB90C33A614}" dt="2024-02-29T18:19:15.094" v="2354" actId="1076"/>
          <ac:spMkLst>
            <pc:docMk/>
            <pc:sldMk cId="65167164" sldId="355"/>
            <ac:spMk id="4" creationId="{17044460-1F93-E8C9-C0CF-ADA82DE86C13}"/>
          </ac:spMkLst>
        </pc:spChg>
        <pc:spChg chg="add del">
          <ac:chgData name="Sarah Schöttler" userId="fbdac029-5baf-4634-8db4-713e8da0e721" providerId="ADAL" clId="{1745815D-A8BC-2B43-B3CF-0CB90C33A614}" dt="2024-02-29T18:03:48.266" v="1392" actId="26606"/>
          <ac:spMkLst>
            <pc:docMk/>
            <pc:sldMk cId="65167164" sldId="355"/>
            <ac:spMk id="2055" creationId="{9427AF5F-9A0E-42B7-A252-FD64C9885F9C}"/>
          </ac:spMkLst>
        </pc:spChg>
        <pc:picChg chg="add mod">
          <ac:chgData name="Sarah Schöttler" userId="fbdac029-5baf-4634-8db4-713e8da0e721" providerId="ADAL" clId="{1745815D-A8BC-2B43-B3CF-0CB90C33A614}" dt="2024-02-29T18:03:49.274" v="1393"/>
          <ac:picMkLst>
            <pc:docMk/>
            <pc:sldMk cId="65167164" sldId="355"/>
            <ac:picMk id="2050" creationId="{1F8E35D6-43A1-2EB4-430C-9B6CD3557088}"/>
          </ac:picMkLst>
        </pc:picChg>
        <pc:picChg chg="add mod">
          <ac:chgData name="Sarah Schöttler" userId="fbdac029-5baf-4634-8db4-713e8da0e721" providerId="ADAL" clId="{1745815D-A8BC-2B43-B3CF-0CB90C33A614}" dt="2024-02-29T18:03:52.135" v="1395"/>
          <ac:picMkLst>
            <pc:docMk/>
            <pc:sldMk cId="65167164" sldId="355"/>
            <ac:picMk id="2052" creationId="{24F06663-F97D-EE06-7491-1BB17A17EFAA}"/>
          </ac:picMkLst>
        </pc:picChg>
        <pc:picChg chg="add mod">
          <ac:chgData name="Sarah Schöttler" userId="fbdac029-5baf-4634-8db4-713e8da0e721" providerId="ADAL" clId="{1745815D-A8BC-2B43-B3CF-0CB90C33A614}" dt="2024-02-29T18:19:20.016" v="2356" actId="1076"/>
          <ac:picMkLst>
            <pc:docMk/>
            <pc:sldMk cId="65167164" sldId="355"/>
            <ac:picMk id="2054" creationId="{53A725EC-F11B-0A0D-92CF-B1ECDAFD0A4E}"/>
          </ac:picMkLst>
        </pc:picChg>
      </pc:sldChg>
      <pc:sldChg chg="addSp delSp modSp new mod modClrScheme chgLayout">
        <pc:chgData name="Sarah Schöttler" userId="fbdac029-5baf-4634-8db4-713e8da0e721" providerId="ADAL" clId="{1745815D-A8BC-2B43-B3CF-0CB90C33A614}" dt="2024-02-29T19:22:40.946" v="2837" actId="1076"/>
        <pc:sldMkLst>
          <pc:docMk/>
          <pc:sldMk cId="1799468692" sldId="356"/>
        </pc:sldMkLst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2" creationId="{FB4045A4-316B-42FD-3CAB-FFF4712D6DA2}"/>
          </ac:spMkLst>
        </pc:spChg>
        <pc:spChg chg="del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3" creationId="{5F683F60-5DCA-C8F1-F419-A89CC1960128}"/>
          </ac:spMkLst>
        </pc:spChg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4" creationId="{A500C44F-A93C-8312-300F-F6D7EAB456A2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5" creationId="{820D8366-C01A-3A7D-DFB3-B397B75BFC5C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6" creationId="{77F7DE91-74B1-C252-7A50-A4BB83385E8A}"/>
          </ac:spMkLst>
        </pc:spChg>
        <pc:spChg chg="add mod ord">
          <ac:chgData name="Sarah Schöttler" userId="fbdac029-5baf-4634-8db4-713e8da0e721" providerId="ADAL" clId="{1745815D-A8BC-2B43-B3CF-0CB90C33A614}" dt="2024-02-28T12:06:28.191" v="1086" actId="14100"/>
          <ac:spMkLst>
            <pc:docMk/>
            <pc:sldMk cId="1799468692" sldId="356"/>
            <ac:spMk id="7" creationId="{A1D51753-B079-891B-4161-CE9AC5844192}"/>
          </ac:spMkLst>
        </pc:spChg>
        <pc:spChg chg="add mod ord">
          <ac:chgData name="Sarah Schöttler" userId="fbdac029-5baf-4634-8db4-713e8da0e721" providerId="ADAL" clId="{1745815D-A8BC-2B43-B3CF-0CB90C33A614}" dt="2024-02-29T18:51:54.268" v="2829" actId="14100"/>
          <ac:spMkLst>
            <pc:docMk/>
            <pc:sldMk cId="1799468692" sldId="356"/>
            <ac:spMk id="8" creationId="{EE70C11B-7485-9FC5-8EE0-C07132D0885B}"/>
          </ac:spMkLst>
        </pc:spChg>
        <pc:picChg chg="add del mod">
          <ac:chgData name="Sarah Schöttler" userId="fbdac029-5baf-4634-8db4-713e8da0e721" providerId="ADAL" clId="{1745815D-A8BC-2B43-B3CF-0CB90C33A614}" dt="2024-02-29T19:22:27.446" v="2831" actId="478"/>
          <ac:picMkLst>
            <pc:docMk/>
            <pc:sldMk cId="1799468692" sldId="356"/>
            <ac:picMk id="10" creationId="{9FC58E55-7B8B-B630-55D2-89070CB446D0}"/>
          </ac:picMkLst>
        </pc:picChg>
        <pc:picChg chg="add mod">
          <ac:chgData name="Sarah Schöttler" userId="fbdac029-5baf-4634-8db4-713e8da0e721" providerId="ADAL" clId="{1745815D-A8BC-2B43-B3CF-0CB90C33A614}" dt="2024-02-29T19:22:40.946" v="2837" actId="1076"/>
          <ac:picMkLst>
            <pc:docMk/>
            <pc:sldMk cId="1799468692" sldId="356"/>
            <ac:picMk id="11" creationId="{AF2606AA-F1BC-A775-6C7E-0EEB99411568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22:34.510" v="2374" actId="14100"/>
        <pc:sldMkLst>
          <pc:docMk/>
          <pc:sldMk cId="3632822375" sldId="357"/>
        </pc:sldMkLst>
        <pc:spChg chg="mod">
          <ac:chgData name="Sarah Schöttler" userId="fbdac029-5baf-4634-8db4-713e8da0e721" providerId="ADAL" clId="{1745815D-A8BC-2B43-B3CF-0CB90C33A614}" dt="2024-02-29T18:22:34.510" v="2374" actId="14100"/>
          <ac:spMkLst>
            <pc:docMk/>
            <pc:sldMk cId="3632822375" sldId="357"/>
            <ac:spMk id="2" creationId="{E668F9F6-5B9E-B277-96CF-52E83EC3E610}"/>
          </ac:spMkLst>
        </pc:spChg>
        <pc:spChg chg="mod">
          <ac:chgData name="Sarah Schöttler" userId="fbdac029-5baf-4634-8db4-713e8da0e721" providerId="ADAL" clId="{1745815D-A8BC-2B43-B3CF-0CB90C33A614}" dt="2024-02-29T18:19:41.746" v="2359" actId="1076"/>
          <ac:spMkLst>
            <pc:docMk/>
            <pc:sldMk cId="3632822375" sldId="357"/>
            <ac:spMk id="4" creationId="{B0423202-793F-8A72-4AFF-C3A537478C0E}"/>
          </ac:spMkLst>
        </pc:spChg>
        <pc:picChg chg="add mod">
          <ac:chgData name="Sarah Schöttler" userId="fbdac029-5baf-4634-8db4-713e8da0e721" providerId="ADAL" clId="{1745815D-A8BC-2B43-B3CF-0CB90C33A614}" dt="2024-02-29T18:19:46.503" v="2360" actId="14100"/>
          <ac:picMkLst>
            <pc:docMk/>
            <pc:sldMk cId="3632822375" sldId="357"/>
            <ac:picMk id="5" creationId="{174647F9-1D77-AAE3-F1C9-FAAEC4B01D19}"/>
          </ac:picMkLst>
        </pc:picChg>
        <pc:picChg chg="add mod">
          <ac:chgData name="Sarah Schöttler" userId="fbdac029-5baf-4634-8db4-713e8da0e721" providerId="ADAL" clId="{1745815D-A8BC-2B43-B3CF-0CB90C33A614}" dt="2024-02-29T18:19:52.775" v="2362" actId="1076"/>
          <ac:picMkLst>
            <pc:docMk/>
            <pc:sldMk cId="3632822375" sldId="357"/>
            <ac:picMk id="6" creationId="{E8B7D30B-B313-04A0-D506-E87678EDC1C9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8:22:39.466" v="2376" actId="27636"/>
        <pc:sldMkLst>
          <pc:docMk/>
          <pc:sldMk cId="3551604923" sldId="358"/>
        </pc:sldMkLst>
        <pc:spChg chg="mod">
          <ac:chgData name="Sarah Schöttler" userId="fbdac029-5baf-4634-8db4-713e8da0e721" providerId="ADAL" clId="{1745815D-A8BC-2B43-B3CF-0CB90C33A614}" dt="2024-02-29T18:22:39.466" v="2376" actId="27636"/>
          <ac:spMkLst>
            <pc:docMk/>
            <pc:sldMk cId="3551604923" sldId="358"/>
            <ac:spMk id="2" creationId="{F0FEDFC4-3875-3E0E-68B4-89F6933CD6A9}"/>
          </ac:spMkLst>
        </pc:spChg>
        <pc:spChg chg="mod">
          <ac:chgData name="Sarah Schöttler" userId="fbdac029-5baf-4634-8db4-713e8da0e721" providerId="ADAL" clId="{1745815D-A8BC-2B43-B3CF-0CB90C33A614}" dt="2024-02-29T18:18:34.010" v="2351" actId="1076"/>
          <ac:spMkLst>
            <pc:docMk/>
            <pc:sldMk cId="3551604923" sldId="358"/>
            <ac:spMk id="4" creationId="{54C01EDB-3D57-D91A-9100-DAAAF61D1E4A}"/>
          </ac:spMkLst>
        </pc:spChg>
        <pc:spChg chg="add del">
          <ac:chgData name="Sarah Schöttler" userId="fbdac029-5baf-4634-8db4-713e8da0e721" providerId="ADAL" clId="{1745815D-A8BC-2B43-B3CF-0CB90C33A614}" dt="2024-02-29T18:16:54.004" v="2343" actId="478"/>
          <ac:spMkLst>
            <pc:docMk/>
            <pc:sldMk cId="3551604923" sldId="358"/>
            <ac:spMk id="6" creationId="{4AC57F8D-AF5F-5AAF-247D-F4DE0EA5B840}"/>
          </ac:spMkLst>
        </pc:spChg>
        <pc:spChg chg="add del">
          <ac:chgData name="Sarah Schöttler" userId="fbdac029-5baf-4634-8db4-713e8da0e721" providerId="ADAL" clId="{1745815D-A8BC-2B43-B3CF-0CB90C33A614}" dt="2024-02-29T18:16:59.708" v="2345" actId="478"/>
          <ac:spMkLst>
            <pc:docMk/>
            <pc:sldMk cId="3551604923" sldId="358"/>
            <ac:spMk id="8" creationId="{76545EBF-1CDC-EA49-3845-229F9149699E}"/>
          </ac:spMkLst>
        </pc:spChg>
        <pc:picChg chg="add mod">
          <ac:chgData name="Sarah Schöttler" userId="fbdac029-5baf-4634-8db4-713e8da0e721" providerId="ADAL" clId="{1745815D-A8BC-2B43-B3CF-0CB90C33A614}" dt="2024-02-29T18:18:42.520" v="2352" actId="732"/>
          <ac:picMkLst>
            <pc:docMk/>
            <pc:sldMk cId="3551604923" sldId="358"/>
            <ac:picMk id="3074" creationId="{CF3AA51D-DDAB-99DB-5E17-27FC04A923A9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32:03.443" v="2684" actId="14100"/>
        <pc:sldMkLst>
          <pc:docMk/>
          <pc:sldMk cId="335041310" sldId="359"/>
        </pc:sldMkLst>
        <pc:spChg chg="mod">
          <ac:chgData name="Sarah Schöttler" userId="fbdac029-5baf-4634-8db4-713e8da0e721" providerId="ADAL" clId="{1745815D-A8BC-2B43-B3CF-0CB90C33A614}" dt="2024-02-29T18:32:03.443" v="2684" actId="14100"/>
          <ac:spMkLst>
            <pc:docMk/>
            <pc:sldMk cId="335041310" sldId="359"/>
            <ac:spMk id="2" creationId="{9866A6B8-AEB0-CC68-E99B-1721B4915FF2}"/>
          </ac:spMkLst>
        </pc:spChg>
        <pc:spChg chg="mod">
          <ac:chgData name="Sarah Schöttler" userId="fbdac029-5baf-4634-8db4-713e8da0e721" providerId="ADAL" clId="{1745815D-A8BC-2B43-B3CF-0CB90C33A614}" dt="2024-02-29T18:31:47.842" v="2683" actId="1076"/>
          <ac:spMkLst>
            <pc:docMk/>
            <pc:sldMk cId="335041310" sldId="359"/>
            <ac:spMk id="4" creationId="{E3B1D6D6-0443-137E-DEC3-69F79C8AD9A1}"/>
          </ac:spMkLst>
        </pc:spChg>
        <pc:picChg chg="add mod">
          <ac:chgData name="Sarah Schöttler" userId="fbdac029-5baf-4634-8db4-713e8da0e721" providerId="ADAL" clId="{1745815D-A8BC-2B43-B3CF-0CB90C33A614}" dt="2024-02-29T18:26:30.568" v="2422" actId="1076"/>
          <ac:picMkLst>
            <pc:docMk/>
            <pc:sldMk cId="335041310" sldId="359"/>
            <ac:picMk id="4098" creationId="{1DCE576A-D377-B672-38CC-BADDC33932B8}"/>
          </ac:picMkLst>
        </pc:picChg>
      </pc:sldChg>
      <pc:sldChg chg="addSp delSp modSp new del mod modClrScheme chgLayout">
        <pc:chgData name="Sarah Schöttler" userId="fbdac029-5baf-4634-8db4-713e8da0e721" providerId="ADAL" clId="{1745815D-A8BC-2B43-B3CF-0CB90C33A614}" dt="2024-02-29T19:49:43.659" v="4490" actId="2696"/>
        <pc:sldMkLst>
          <pc:docMk/>
          <pc:sldMk cId="1048645674" sldId="360"/>
        </pc:sldMkLst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2" creationId="{1D0E93BE-6129-7DC7-460C-286638C2076A}"/>
          </ac:spMkLst>
        </pc:spChg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3" creationId="{2C8B40A8-96E0-55CD-9C83-90508BFB7A5B}"/>
          </ac:spMkLst>
        </pc:spChg>
        <pc:spChg chg="del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4" creationId="{2E43A950-E016-CBB6-43D4-2C08FCE2B3F7}"/>
          </ac:spMkLst>
        </pc:spChg>
        <pc:spChg chg="add mod ord">
          <ac:chgData name="Sarah Schöttler" userId="fbdac029-5baf-4634-8db4-713e8da0e721" providerId="ADAL" clId="{1745815D-A8BC-2B43-B3CF-0CB90C33A614}" dt="2024-02-29T18:24:23.405" v="2397" actId="20577"/>
          <ac:spMkLst>
            <pc:docMk/>
            <pc:sldMk cId="1048645674" sldId="360"/>
            <ac:spMk id="5" creationId="{3589099F-A35A-836B-52D4-6927B1972429}"/>
          </ac:spMkLst>
        </pc:spChg>
        <pc:spChg chg="add mod ord">
          <ac:chgData name="Sarah Schöttler" userId="fbdac029-5baf-4634-8db4-713e8da0e721" providerId="ADAL" clId="{1745815D-A8BC-2B43-B3CF-0CB90C33A614}" dt="2024-02-29T18:24:37.577" v="2420" actId="20577"/>
          <ac:spMkLst>
            <pc:docMk/>
            <pc:sldMk cId="1048645674" sldId="360"/>
            <ac:spMk id="6" creationId="{530BCA2C-B1AF-E461-9680-13279D5ED6F3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9:49:02.408" v="4489" actId="20577"/>
        <pc:sldMkLst>
          <pc:docMk/>
          <pc:sldMk cId="4159966690" sldId="361"/>
        </pc:sldMkLst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2" creationId="{FCCAAD14-8966-C1A4-4792-DB8D951DE241}"/>
          </ac:spMkLst>
        </pc:spChg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3" creationId="{209E8E3F-0946-BDB6-1063-5EA0BC142197}"/>
          </ac:spMkLst>
        </pc:spChg>
        <pc:spChg chg="add mod ord">
          <ac:chgData name="Sarah Schöttler" userId="fbdac029-5baf-4634-8db4-713e8da0e721" providerId="ADAL" clId="{1745815D-A8BC-2B43-B3CF-0CB90C33A614}" dt="2024-02-29T18:42:25.251" v="2700" actId="20577"/>
          <ac:spMkLst>
            <pc:docMk/>
            <pc:sldMk cId="4159966690" sldId="361"/>
            <ac:spMk id="4" creationId="{AC5CF247-8567-8A15-0441-5C031CC4E63E}"/>
          </ac:spMkLst>
        </pc:spChg>
        <pc:spChg chg="add mod ord">
          <ac:chgData name="Sarah Schöttler" userId="fbdac029-5baf-4634-8db4-713e8da0e721" providerId="ADAL" clId="{1745815D-A8BC-2B43-B3CF-0CB90C33A614}" dt="2024-02-29T19:49:02.408" v="4489" actId="20577"/>
          <ac:spMkLst>
            <pc:docMk/>
            <pc:sldMk cId="4159966690" sldId="361"/>
            <ac:spMk id="5" creationId="{A7D15B70-C571-31F6-14DD-2B97CB8C1EB6}"/>
          </ac:spMkLst>
        </pc:spChg>
      </pc:sldChg>
      <pc:sldChg chg="addSp delSp modSp new mod setBg">
        <pc:chgData name="Sarah Schöttler" userId="fbdac029-5baf-4634-8db4-713e8da0e721" providerId="ADAL" clId="{1745815D-A8BC-2B43-B3CF-0CB90C33A614}" dt="2024-02-29T19:27:39.579" v="3042" actId="1076"/>
        <pc:sldMkLst>
          <pc:docMk/>
          <pc:sldMk cId="2861721805" sldId="362"/>
        </pc:sldMkLst>
        <pc:spChg chg="del">
          <ac:chgData name="Sarah Schöttler" userId="fbdac029-5baf-4634-8db4-713e8da0e721" providerId="ADAL" clId="{1745815D-A8BC-2B43-B3CF-0CB90C33A614}" dt="2024-02-29T19:22:59.176" v="2840" actId="26606"/>
          <ac:spMkLst>
            <pc:docMk/>
            <pc:sldMk cId="2861721805" sldId="362"/>
            <ac:spMk id="2" creationId="{D05170A4-0545-8B57-C8F2-26AF051FDADF}"/>
          </ac:spMkLst>
        </pc:spChg>
        <pc:spChg chg="del">
          <ac:chgData name="Sarah Schöttler" userId="fbdac029-5baf-4634-8db4-713e8da0e721" providerId="ADAL" clId="{1745815D-A8BC-2B43-B3CF-0CB90C33A614}" dt="2024-02-29T19:22:47.660" v="2839"/>
          <ac:spMkLst>
            <pc:docMk/>
            <pc:sldMk cId="2861721805" sldId="362"/>
            <ac:spMk id="3" creationId="{0E54261D-4151-90FB-C13C-444295623D0A}"/>
          </ac:spMkLst>
        </pc:spChg>
        <pc:spChg chg="add mod">
          <ac:chgData name="Sarah Schöttler" userId="fbdac029-5baf-4634-8db4-713e8da0e721" providerId="ADAL" clId="{1745815D-A8BC-2B43-B3CF-0CB90C33A614}" dt="2024-02-29T19:27:39.579" v="3042" actId="1076"/>
          <ac:spMkLst>
            <pc:docMk/>
            <pc:sldMk cId="2861721805" sldId="362"/>
            <ac:spMk id="5" creationId="{C5A8AEAC-6649-BF5D-09BD-B36D5F631BFC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6" creationId="{4F8D9108-C39B-747B-1A97-AE8409C6D894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8" creationId="{9381BF28-7FD2-2F34-8417-15087A81A440}"/>
          </ac:spMkLst>
        </pc:spChg>
        <pc:spChg chg="add mod">
          <ac:chgData name="Sarah Schöttler" userId="fbdac029-5baf-4634-8db4-713e8da0e721" providerId="ADAL" clId="{1745815D-A8BC-2B43-B3CF-0CB90C33A614}" dt="2024-02-29T19:27:35.052" v="3041" actId="1076"/>
          <ac:spMkLst>
            <pc:docMk/>
            <pc:sldMk cId="2861721805" sldId="362"/>
            <ac:spMk id="9" creationId="{52F0BC8D-0B41-6DCE-4645-6E9B27B1434D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0" creationId="{B45D45A0-D5B6-AD58-CBDF-D0ACDAB808E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1" creationId="{4A6462A3-050A-D34C-4FE0-B7D9C92A16B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2" creationId="{B9055C37-693C-41A1-1D9A-42DD72A9DFC7}"/>
          </ac:spMkLst>
        </pc:spChg>
        <pc:spChg chg="add mod">
          <ac:chgData name="Sarah Schöttler" userId="fbdac029-5baf-4634-8db4-713e8da0e721" providerId="ADAL" clId="{1745815D-A8BC-2B43-B3CF-0CB90C33A614}" dt="2024-02-29T19:25:49.821" v="2929" actId="1076"/>
          <ac:spMkLst>
            <pc:docMk/>
            <pc:sldMk cId="2861721805" sldId="362"/>
            <ac:spMk id="13" creationId="{FBD8C0A7-224C-6613-C760-D32AA9B963F6}"/>
          </ac:spMkLst>
        </pc:spChg>
        <pc:picChg chg="add mod">
          <ac:chgData name="Sarah Schöttler" userId="fbdac029-5baf-4634-8db4-713e8da0e721" providerId="ADAL" clId="{1745815D-A8BC-2B43-B3CF-0CB90C33A614}" dt="2024-02-29T19:27:27.290" v="3040"/>
          <ac:picMkLst>
            <pc:docMk/>
            <pc:sldMk cId="2861721805" sldId="362"/>
            <ac:picMk id="4" creationId="{5D3211C9-C14C-1E3A-90FF-53C5619DA2F4}"/>
          </ac:picMkLst>
        </pc:picChg>
        <pc:picChg chg="add">
          <ac:chgData name="Sarah Schöttler" userId="fbdac029-5baf-4634-8db4-713e8da0e721" providerId="ADAL" clId="{1745815D-A8BC-2B43-B3CF-0CB90C33A614}" dt="2024-02-29T19:23:34.807" v="2853"/>
          <ac:picMkLst>
            <pc:docMk/>
            <pc:sldMk cId="2861721805" sldId="362"/>
            <ac:picMk id="7" creationId="{40AA5D7F-DB46-14E2-A946-A3F780402D0B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4:02.813" v="3516" actId="478"/>
        <pc:sldMkLst>
          <pc:docMk/>
          <pc:sldMk cId="1426542228" sldId="363"/>
        </pc:sldMkLst>
        <pc:spChg chg="del mod ord">
          <ac:chgData name="Sarah Schöttler" userId="fbdac029-5baf-4634-8db4-713e8da0e721" providerId="ADAL" clId="{1745815D-A8BC-2B43-B3CF-0CB90C33A614}" dt="2024-02-29T19:29:24.602" v="3045" actId="700"/>
          <ac:spMkLst>
            <pc:docMk/>
            <pc:sldMk cId="1426542228" sldId="363"/>
            <ac:spMk id="2" creationId="{C50AB1C1-316B-4C1B-65EF-3019D3EB9F64}"/>
          </ac:spMkLst>
        </pc:spChg>
        <pc:spChg chg="del">
          <ac:chgData name="Sarah Schöttler" userId="fbdac029-5baf-4634-8db4-713e8da0e721" providerId="ADAL" clId="{1745815D-A8BC-2B43-B3CF-0CB90C33A614}" dt="2024-02-29T19:29:06.751" v="3044"/>
          <ac:spMkLst>
            <pc:docMk/>
            <pc:sldMk cId="1426542228" sldId="363"/>
            <ac:spMk id="3" creationId="{100D8A17-332B-43A8-71BD-595D0251ECB8}"/>
          </ac:spMkLst>
        </pc:spChg>
        <pc:spChg chg="add mod ord">
          <ac:chgData name="Sarah Schöttler" userId="fbdac029-5baf-4634-8db4-713e8da0e721" providerId="ADAL" clId="{1745815D-A8BC-2B43-B3CF-0CB90C33A614}" dt="2024-02-29T19:33:07.924" v="3481" actId="20577"/>
          <ac:spMkLst>
            <pc:docMk/>
            <pc:sldMk cId="1426542228" sldId="363"/>
            <ac:spMk id="5" creationId="{FA3D6368-C1C8-2C3E-8D65-DDBEF47EFFCF}"/>
          </ac:spMkLst>
        </pc:spChg>
        <pc:spChg chg="add mod ord">
          <ac:chgData name="Sarah Schöttler" userId="fbdac029-5baf-4634-8db4-713e8da0e721" providerId="ADAL" clId="{1745815D-A8BC-2B43-B3CF-0CB90C33A614}" dt="2024-02-29T19:30:43.975" v="3280" actId="403"/>
          <ac:spMkLst>
            <pc:docMk/>
            <pc:sldMk cId="1426542228" sldId="363"/>
            <ac:spMk id="6" creationId="{A2A1F9F2-AAC0-C349-BB1E-C9C133E1AE0C}"/>
          </ac:spMkLst>
        </pc:spChg>
        <pc:spChg chg="add del mod">
          <ac:chgData name="Sarah Schöttler" userId="fbdac029-5baf-4634-8db4-713e8da0e721" providerId="ADAL" clId="{1745815D-A8BC-2B43-B3CF-0CB90C33A614}" dt="2024-02-29T19:34:02.813" v="3516" actId="478"/>
          <ac:spMkLst>
            <pc:docMk/>
            <pc:sldMk cId="1426542228" sldId="363"/>
            <ac:spMk id="8" creationId="{D7202E09-242C-3A1A-C598-B3911D3771D5}"/>
          </ac:spMkLst>
        </pc:spChg>
        <pc:spChg chg="add mod">
          <ac:chgData name="Sarah Schöttler" userId="fbdac029-5baf-4634-8db4-713e8da0e721" providerId="ADAL" clId="{1745815D-A8BC-2B43-B3CF-0CB90C33A614}" dt="2024-02-29T19:33:24.911" v="3485" actId="20577"/>
          <ac:spMkLst>
            <pc:docMk/>
            <pc:sldMk cId="1426542228" sldId="363"/>
            <ac:spMk id="11" creationId="{701D5B33-1774-0DA9-15F0-CCC0AAE6A115}"/>
          </ac:spMkLst>
        </pc:spChg>
        <pc:spChg chg="add mod">
          <ac:chgData name="Sarah Schöttler" userId="fbdac029-5baf-4634-8db4-713e8da0e721" providerId="ADAL" clId="{1745815D-A8BC-2B43-B3CF-0CB90C33A614}" dt="2024-02-29T19:33:59.509" v="3515" actId="113"/>
          <ac:spMkLst>
            <pc:docMk/>
            <pc:sldMk cId="1426542228" sldId="363"/>
            <ac:spMk id="12" creationId="{F3B47258-8C8A-EFA1-4AF8-CA92FBF2E53F}"/>
          </ac:spMkLst>
        </pc:spChg>
        <pc:picChg chg="add del mod ord">
          <ac:chgData name="Sarah Schöttler" userId="fbdac029-5baf-4634-8db4-713e8da0e721" providerId="ADAL" clId="{1745815D-A8BC-2B43-B3CF-0CB90C33A614}" dt="2024-02-29T19:29:29.599" v="3046" actId="478"/>
          <ac:picMkLst>
            <pc:docMk/>
            <pc:sldMk cId="1426542228" sldId="363"/>
            <ac:picMk id="4" creationId="{BD5BAEA2-B734-1948-5440-D4AB5730B8AB}"/>
          </ac:picMkLst>
        </pc:picChg>
        <pc:picChg chg="add mod">
          <ac:chgData name="Sarah Schöttler" userId="fbdac029-5baf-4634-8db4-713e8da0e721" providerId="ADAL" clId="{1745815D-A8BC-2B43-B3CF-0CB90C33A614}" dt="2024-02-29T19:29:38.403" v="3050" actId="1076"/>
          <ac:picMkLst>
            <pc:docMk/>
            <pc:sldMk cId="1426542228" sldId="363"/>
            <ac:picMk id="9" creationId="{36B2F4AD-5C64-A898-7A95-47A1AF95B4BF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9:38:06.271" v="3781" actId="20577"/>
        <pc:sldMkLst>
          <pc:docMk/>
          <pc:sldMk cId="743320694" sldId="364"/>
        </pc:sldMkLst>
        <pc:spChg chg="mod">
          <ac:chgData name="Sarah Schöttler" userId="fbdac029-5baf-4634-8db4-713e8da0e721" providerId="ADAL" clId="{1745815D-A8BC-2B43-B3CF-0CB90C33A614}" dt="2024-02-29T19:35:29.579" v="3541" actId="20577"/>
          <ac:spMkLst>
            <pc:docMk/>
            <pc:sldMk cId="743320694" sldId="364"/>
            <ac:spMk id="2" creationId="{A21EB028-AF66-732E-495C-51A213B17FAA}"/>
          </ac:spMkLst>
        </pc:spChg>
        <pc:spChg chg="del">
          <ac:chgData name="Sarah Schöttler" userId="fbdac029-5baf-4634-8db4-713e8da0e721" providerId="ADAL" clId="{1745815D-A8BC-2B43-B3CF-0CB90C33A614}" dt="2024-02-29T19:35:08.076" v="3517" actId="478"/>
          <ac:spMkLst>
            <pc:docMk/>
            <pc:sldMk cId="743320694" sldId="364"/>
            <ac:spMk id="3" creationId="{E96C75CA-8D52-4CFA-D77E-0323EC71864F}"/>
          </ac:spMkLst>
        </pc:spChg>
        <pc:spChg chg="mod">
          <ac:chgData name="Sarah Schöttler" userId="fbdac029-5baf-4634-8db4-713e8da0e721" providerId="ADAL" clId="{1745815D-A8BC-2B43-B3CF-0CB90C33A614}" dt="2024-02-29T19:38:06.271" v="3781" actId="20577"/>
          <ac:spMkLst>
            <pc:docMk/>
            <pc:sldMk cId="743320694" sldId="364"/>
            <ac:spMk id="4" creationId="{B04323A0-F177-3378-19F7-3BC7C6C2B4B0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6" creationId="{FE5B023B-F89F-65DE-E268-DB30AB55B2EC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7" creationId="{446B8553-C73A-0678-2C93-778BAD2A2AD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8" creationId="{3F9AEFA0-2069-7B73-8147-EEDF280A1188}"/>
          </ac:spMkLst>
        </pc:spChg>
        <pc:spChg chg="add mod">
          <ac:chgData name="Sarah Schöttler" userId="fbdac029-5baf-4634-8db4-713e8da0e721" providerId="ADAL" clId="{1745815D-A8BC-2B43-B3CF-0CB90C33A614}" dt="2024-02-29T19:35:24.736" v="3521" actId="1076"/>
          <ac:spMkLst>
            <pc:docMk/>
            <pc:sldMk cId="743320694" sldId="364"/>
            <ac:spMk id="9" creationId="{92764768-2F7F-097F-B69C-7E8A696B3FCF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0" creationId="{4403761A-C732-3425-6A02-8229F5AAD3B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1" creationId="{3286C845-021A-EDC1-B8BA-1F70D284F7BB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35:20.180" v="3520" actId="14100"/>
          <ac:picMkLst>
            <pc:docMk/>
            <pc:sldMk cId="743320694" sldId="364"/>
            <ac:picMk id="5" creationId="{580C516C-A646-532C-BFF6-8411EA8CFE91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2:59.310" v="3468"/>
        <pc:sldMkLst>
          <pc:docMk/>
          <pc:sldMk cId="3893349607" sldId="365"/>
        </pc:sldMkLst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2" creationId="{A634E25B-F8F3-06F8-D52E-AA8BB682D024}"/>
          </ac:spMkLst>
        </pc:spChg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3" creationId="{6365937C-C000-8B6A-85BE-A968C1B08963}"/>
          </ac:spMkLst>
        </pc:spChg>
        <pc:spChg chg="add mod ord">
          <ac:chgData name="Sarah Schöttler" userId="fbdac029-5baf-4634-8db4-713e8da0e721" providerId="ADAL" clId="{1745815D-A8BC-2B43-B3CF-0CB90C33A614}" dt="2024-02-29T19:32:13.842" v="3360" actId="20577"/>
          <ac:spMkLst>
            <pc:docMk/>
            <pc:sldMk cId="3893349607" sldId="365"/>
            <ac:spMk id="4" creationId="{F9707B6F-48D8-A591-1935-2F1F79ADC8E4}"/>
          </ac:spMkLst>
        </pc:spChg>
        <pc:spChg chg="add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5" creationId="{14E15F13-B960-C539-C642-D5E7921FE8F9}"/>
          </ac:spMkLst>
        </pc:spChg>
        <pc:spChg chg="add mod ord">
          <ac:chgData name="Sarah Schöttler" userId="fbdac029-5baf-4634-8db4-713e8da0e721" providerId="ADAL" clId="{1745815D-A8BC-2B43-B3CF-0CB90C33A614}" dt="2024-02-29T19:32:54.674" v="3467" actId="403"/>
          <ac:spMkLst>
            <pc:docMk/>
            <pc:sldMk cId="3893349607" sldId="365"/>
            <ac:spMk id="6" creationId="{25565759-B8C0-75FA-4C82-6F04829BC1B7}"/>
          </ac:spMkLst>
        </pc:spChg>
        <pc:picChg chg="add mod">
          <ac:chgData name="Sarah Schöttler" userId="fbdac029-5baf-4634-8db4-713e8da0e721" providerId="ADAL" clId="{1745815D-A8BC-2B43-B3CF-0CB90C33A614}" dt="2024-02-29T19:31:59.849" v="3292" actId="14100"/>
          <ac:picMkLst>
            <pc:docMk/>
            <pc:sldMk cId="3893349607" sldId="365"/>
            <ac:picMk id="7" creationId="{296C242B-516D-F75F-3F1E-77A9A3DBA355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9:42:15.729" v="3844" actId="1076"/>
        <pc:sldMkLst>
          <pc:docMk/>
          <pc:sldMk cId="11994225" sldId="366"/>
        </pc:sldMkLst>
        <pc:spChg chg="mod">
          <ac:chgData name="Sarah Schöttler" userId="fbdac029-5baf-4634-8db4-713e8da0e721" providerId="ADAL" clId="{1745815D-A8BC-2B43-B3CF-0CB90C33A614}" dt="2024-02-29T19:42:15.729" v="3844" actId="1076"/>
          <ac:spMkLst>
            <pc:docMk/>
            <pc:sldMk cId="11994225" sldId="366"/>
            <ac:spMk id="2" creationId="{653FCE44-EFE1-1E49-02BA-7C5CF3B4B133}"/>
          </ac:spMkLst>
        </pc:spChg>
        <pc:spChg chg="mod">
          <ac:chgData name="Sarah Schöttler" userId="fbdac029-5baf-4634-8db4-713e8da0e721" providerId="ADAL" clId="{1745815D-A8BC-2B43-B3CF-0CB90C33A614}" dt="2024-02-29T19:41:50.010" v="3834" actId="14100"/>
          <ac:spMkLst>
            <pc:docMk/>
            <pc:sldMk cId="11994225" sldId="366"/>
            <ac:spMk id="3" creationId="{48B0B1EC-A1BF-4D98-BFD1-B2F1286D49C7}"/>
          </ac:spMkLst>
        </pc:spChg>
        <pc:picChg chg="add mod">
          <ac:chgData name="Sarah Schöttler" userId="fbdac029-5baf-4634-8db4-713e8da0e721" providerId="ADAL" clId="{1745815D-A8BC-2B43-B3CF-0CB90C33A614}" dt="2024-02-29T19:41:39.312" v="3831" actId="1076"/>
          <ac:picMkLst>
            <pc:docMk/>
            <pc:sldMk cId="11994225" sldId="366"/>
            <ac:picMk id="4" creationId="{F9E32B8D-9300-F54D-16C9-13D78A50232D}"/>
          </ac:picMkLst>
        </pc:picChg>
      </pc:sldChg>
      <pc:sldChg chg="addSp delSp modSp add mod ord">
        <pc:chgData name="Sarah Schöttler" userId="fbdac029-5baf-4634-8db4-713e8da0e721" providerId="ADAL" clId="{1745815D-A8BC-2B43-B3CF-0CB90C33A614}" dt="2024-02-29T19:47:16.840" v="4192" actId="1076"/>
        <pc:sldMkLst>
          <pc:docMk/>
          <pc:sldMk cId="3553029793" sldId="367"/>
        </pc:sldMkLst>
        <pc:spChg chg="mod">
          <ac:chgData name="Sarah Schöttler" userId="fbdac029-5baf-4634-8db4-713e8da0e721" providerId="ADAL" clId="{1745815D-A8BC-2B43-B3CF-0CB90C33A614}" dt="2024-02-29T19:47:14.065" v="4191" actId="1076"/>
          <ac:spMkLst>
            <pc:docMk/>
            <pc:sldMk cId="3553029793" sldId="367"/>
            <ac:spMk id="2" creationId="{A21EB028-AF66-732E-495C-51A213B17FAA}"/>
          </ac:spMkLst>
        </pc:spChg>
        <pc:spChg chg="mod">
          <ac:chgData name="Sarah Schöttler" userId="fbdac029-5baf-4634-8db4-713e8da0e721" providerId="ADAL" clId="{1745815D-A8BC-2B43-B3CF-0CB90C33A614}" dt="2024-02-29T19:47:16.840" v="4192" actId="1076"/>
          <ac:spMkLst>
            <pc:docMk/>
            <pc:sldMk cId="3553029793" sldId="367"/>
            <ac:spMk id="4" creationId="{B04323A0-F177-3378-19F7-3BC7C6C2B4B0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6" creationId="{FE5B023B-F89F-65DE-E268-DB30AB55B2EC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7" creationId="{446B8553-C73A-0678-2C93-778BAD2A2AD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8" creationId="{3F9AEFA0-2069-7B73-8147-EEDF280A1188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9" creationId="{92764768-2F7F-097F-B69C-7E8A696B3FCF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0" creationId="{4403761A-C732-3425-6A02-8229F5AAD3B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1" creationId="{3286C845-021A-EDC1-B8BA-1F70D284F7BB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46:59.195" v="4187" actId="1076"/>
          <ac:picMkLst>
            <pc:docMk/>
            <pc:sldMk cId="3553029793" sldId="367"/>
            <ac:picMk id="3" creationId="{ED7DD372-663C-2307-78F7-617484A8AA27}"/>
          </ac:picMkLst>
        </pc:picChg>
        <pc:picChg chg="mod">
          <ac:chgData name="Sarah Schöttler" userId="fbdac029-5baf-4634-8db4-713e8da0e721" providerId="ADAL" clId="{1745815D-A8BC-2B43-B3CF-0CB90C33A614}" dt="2024-02-29T19:47:04.398" v="4188" actId="1076"/>
          <ac:picMkLst>
            <pc:docMk/>
            <pc:sldMk cId="3553029793" sldId="367"/>
            <ac:picMk id="5" creationId="{580C516C-A646-532C-BFF6-8411EA8CFE91}"/>
          </ac:picMkLst>
        </pc:picChg>
      </pc:sldChg>
    </pc:docChg>
  </pc:docChgLst>
  <pc:docChgLst>
    <pc:chgData name="Sarah Schöttler" userId="fbdac029-5baf-4634-8db4-713e8da0e721" providerId="ADAL" clId="{44F6D9C8-7973-D540-856C-6A2A178B840B}"/>
    <pc:docChg chg="undo custSel addSld delSld modSld sldOrd">
      <pc:chgData name="Sarah Schöttler" userId="fbdac029-5baf-4634-8db4-713e8da0e721" providerId="ADAL" clId="{44F6D9C8-7973-D540-856C-6A2A178B840B}" dt="2024-03-07T18:42:12.460" v="1164" actId="2696"/>
      <pc:docMkLst>
        <pc:docMk/>
      </pc:docMkLst>
      <pc:sldChg chg="del">
        <pc:chgData name="Sarah Schöttler" userId="fbdac029-5baf-4634-8db4-713e8da0e721" providerId="ADAL" clId="{44F6D9C8-7973-D540-856C-6A2A178B840B}" dt="2024-03-07T18:14:16.627" v="0" actId="2696"/>
        <pc:sldMkLst>
          <pc:docMk/>
          <pc:sldMk cId="3980613626" sldId="259"/>
        </pc:sldMkLst>
      </pc:sldChg>
      <pc:sldChg chg="modSp mod">
        <pc:chgData name="Sarah Schöttler" userId="fbdac029-5baf-4634-8db4-713e8da0e721" providerId="ADAL" clId="{44F6D9C8-7973-D540-856C-6A2A178B840B}" dt="2024-03-07T18:14:21.526" v="6" actId="20577"/>
        <pc:sldMkLst>
          <pc:docMk/>
          <pc:sldMk cId="1788495990" sldId="326"/>
        </pc:sldMkLst>
        <pc:spChg chg="mod">
          <ac:chgData name="Sarah Schöttler" userId="fbdac029-5baf-4634-8db4-713e8da0e721" providerId="ADAL" clId="{44F6D9C8-7973-D540-856C-6A2A178B840B}" dt="2024-03-07T18:14:21.526" v="6" actId="20577"/>
          <ac:spMkLst>
            <pc:docMk/>
            <pc:sldMk cId="1788495990" sldId="326"/>
            <ac:spMk id="3" creationId="{99B831FA-DE59-FB51-2407-8EEDF253A512}"/>
          </ac:spMkLst>
        </pc:spChg>
      </pc:sldChg>
      <pc:sldChg chg="del">
        <pc:chgData name="Sarah Schöttler" userId="fbdac029-5baf-4634-8db4-713e8da0e721" providerId="ADAL" clId="{44F6D9C8-7973-D540-856C-6A2A178B840B}" dt="2024-03-07T18:15:02.943" v="17" actId="2696"/>
        <pc:sldMkLst>
          <pc:docMk/>
          <pc:sldMk cId="3732943466" sldId="335"/>
        </pc:sldMkLst>
      </pc:sldChg>
      <pc:sldChg chg="del">
        <pc:chgData name="Sarah Schöttler" userId="fbdac029-5baf-4634-8db4-713e8da0e721" providerId="ADAL" clId="{44F6D9C8-7973-D540-856C-6A2A178B840B}" dt="2024-03-07T18:30:11.822" v="768" actId="2696"/>
        <pc:sldMkLst>
          <pc:docMk/>
          <pc:sldMk cId="1636862084" sldId="340"/>
        </pc:sldMkLst>
      </pc:sldChg>
      <pc:sldChg chg="mod modShow">
        <pc:chgData name="Sarah Schöttler" userId="fbdac029-5baf-4634-8db4-713e8da0e721" providerId="ADAL" clId="{44F6D9C8-7973-D540-856C-6A2A178B840B}" dt="2024-03-07T18:14:36.763" v="8" actId="729"/>
        <pc:sldMkLst>
          <pc:docMk/>
          <pc:sldMk cId="4151500301" sldId="348"/>
        </pc:sldMkLst>
      </pc:sldChg>
      <pc:sldChg chg="mod ord modShow">
        <pc:chgData name="Sarah Schöttler" userId="fbdac029-5baf-4634-8db4-713e8da0e721" providerId="ADAL" clId="{44F6D9C8-7973-D540-856C-6A2A178B840B}" dt="2024-03-07T18:15:00.858" v="16" actId="20578"/>
        <pc:sldMkLst>
          <pc:docMk/>
          <pc:sldMk cId="928133424" sldId="349"/>
        </pc:sldMkLst>
      </pc:sldChg>
      <pc:sldChg chg="del">
        <pc:chgData name="Sarah Schöttler" userId="fbdac029-5baf-4634-8db4-713e8da0e721" providerId="ADAL" clId="{44F6D9C8-7973-D540-856C-6A2A178B840B}" dt="2024-03-07T18:18:44.860" v="218" actId="2696"/>
        <pc:sldMkLst>
          <pc:docMk/>
          <pc:sldMk cId="1037128737" sldId="350"/>
        </pc:sldMkLst>
      </pc:sldChg>
      <pc:sldChg chg="addSp modSp mod">
        <pc:chgData name="Sarah Schöttler" userId="fbdac029-5baf-4634-8db4-713e8da0e721" providerId="ADAL" clId="{44F6D9C8-7973-D540-856C-6A2A178B840B}" dt="2024-03-07T18:22:38.899" v="387" actId="3064"/>
        <pc:sldMkLst>
          <pc:docMk/>
          <pc:sldMk cId="3580347826" sldId="351"/>
        </pc:sldMkLst>
        <pc:spChg chg="mod">
          <ac:chgData name="Sarah Schöttler" userId="fbdac029-5baf-4634-8db4-713e8da0e721" providerId="ADAL" clId="{44F6D9C8-7973-D540-856C-6A2A178B840B}" dt="2024-03-07T18:20:17.483" v="317" actId="20577"/>
          <ac:spMkLst>
            <pc:docMk/>
            <pc:sldMk cId="3580347826" sldId="351"/>
            <ac:spMk id="2" creationId="{B9AD7031-4F83-E4E6-D441-D5496D363E17}"/>
          </ac:spMkLst>
        </pc:spChg>
        <pc:spChg chg="add mod">
          <ac:chgData name="Sarah Schöttler" userId="fbdac029-5baf-4634-8db4-713e8da0e721" providerId="ADAL" clId="{44F6D9C8-7973-D540-856C-6A2A178B840B}" dt="2024-03-07T18:22:38.899" v="387" actId="3064"/>
          <ac:spMkLst>
            <pc:docMk/>
            <pc:sldMk cId="3580347826" sldId="351"/>
            <ac:spMk id="4" creationId="{7EA655CA-D1C8-A740-56B7-A531067485E9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5" creationId="{249FB1A8-9233-E618-EB21-7E2A3E374FC3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6" creationId="{B208F4C1-2458-E867-AA26-BD69E9AE522C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7" creationId="{816DF7FC-6E83-D4FE-4D27-5DD2C9A998F3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8" creationId="{581D149A-CF3A-CFB6-91CD-1278EA5CE12A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9" creationId="{7280E5AD-355C-8B3F-E069-980034C56F5D}"/>
          </ac:spMkLst>
        </pc:spChg>
        <pc:spChg chg="mod">
          <ac:chgData name="Sarah Schöttler" userId="fbdac029-5baf-4634-8db4-713e8da0e721" providerId="ADAL" clId="{44F6D9C8-7973-D540-856C-6A2A178B840B}" dt="2024-03-07T18:19:59.893" v="288" actId="1076"/>
          <ac:spMkLst>
            <pc:docMk/>
            <pc:sldMk cId="3580347826" sldId="351"/>
            <ac:spMk id="11" creationId="{5FD07DE2-0751-237F-4F72-12D74FC92DA9}"/>
          </ac:spMkLst>
        </pc:spChg>
        <pc:spChg chg="mod">
          <ac:chgData name="Sarah Schöttler" userId="fbdac029-5baf-4634-8db4-713e8da0e721" providerId="ADAL" clId="{44F6D9C8-7973-D540-856C-6A2A178B840B}" dt="2024-03-07T18:19:54.950" v="286" actId="14100"/>
          <ac:spMkLst>
            <pc:docMk/>
            <pc:sldMk cId="3580347826" sldId="351"/>
            <ac:spMk id="13" creationId="{FDBC9E06-D1DB-20C8-CCBB-748A23F8AB7D}"/>
          </ac:spMkLst>
        </pc:spChg>
        <pc:spChg chg="mod">
          <ac:chgData name="Sarah Schöttler" userId="fbdac029-5baf-4634-8db4-713e8da0e721" providerId="ADAL" clId="{44F6D9C8-7973-D540-856C-6A2A178B840B}" dt="2024-03-07T18:20:02.047" v="289" actId="1076"/>
          <ac:spMkLst>
            <pc:docMk/>
            <pc:sldMk cId="3580347826" sldId="351"/>
            <ac:spMk id="15" creationId="{552566CC-4F46-E0AA-BDCF-9A097F654CA7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17" creationId="{B5CF6D4B-7194-E309-FEA7-58F7286F68BF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19" creationId="{79B72FEB-16A6-8F92-BC01-ADDCD5A082AA}"/>
          </ac:spMkLst>
        </pc:spChg>
        <pc:grpChg chg="add mod">
          <ac:chgData name="Sarah Schöttler" userId="fbdac029-5baf-4634-8db4-713e8da0e721" providerId="ADAL" clId="{44F6D9C8-7973-D540-856C-6A2A178B840B}" dt="2024-03-07T18:19:47.570" v="283" actId="14100"/>
          <ac:grpSpMkLst>
            <pc:docMk/>
            <pc:sldMk cId="3580347826" sldId="351"/>
            <ac:grpSpMk id="3" creationId="{9A67B690-36E2-7FE0-803D-1C7FC1093E5D}"/>
          </ac:grpSpMkLst>
        </pc:grpChg>
      </pc:sldChg>
      <pc:sldChg chg="del">
        <pc:chgData name="Sarah Schöttler" userId="fbdac029-5baf-4634-8db4-713e8da0e721" providerId="ADAL" clId="{44F6D9C8-7973-D540-856C-6A2A178B840B}" dt="2024-03-07T18:22:47.117" v="388" actId="2696"/>
        <pc:sldMkLst>
          <pc:docMk/>
          <pc:sldMk cId="1634114250" sldId="352"/>
        </pc:sldMkLst>
      </pc:sldChg>
      <pc:sldChg chg="addSp delSp modSp mod setBg setClrOvrMap">
        <pc:chgData name="Sarah Schöttler" userId="fbdac029-5baf-4634-8db4-713e8da0e721" providerId="ADAL" clId="{44F6D9C8-7973-D540-856C-6A2A178B840B}" dt="2024-03-07T18:30:01.757" v="762" actId="1076"/>
        <pc:sldMkLst>
          <pc:docMk/>
          <pc:sldMk cId="3621785579" sldId="353"/>
        </pc:sldMkLst>
        <pc:spChg chg="mod">
          <ac:chgData name="Sarah Schöttler" userId="fbdac029-5baf-4634-8db4-713e8da0e721" providerId="ADAL" clId="{44F6D9C8-7973-D540-856C-6A2A178B840B}" dt="2024-03-07T18:30:01.757" v="762" actId="1076"/>
          <ac:spMkLst>
            <pc:docMk/>
            <pc:sldMk cId="3621785579" sldId="353"/>
            <ac:spMk id="4" creationId="{EAA5632A-A804-70DC-7D38-D0183A61184E}"/>
          </ac:spMkLst>
        </pc:spChg>
        <pc:spChg chg="add del mod">
          <ac:chgData name="Sarah Schöttler" userId="fbdac029-5baf-4634-8db4-713e8da0e721" providerId="ADAL" clId="{44F6D9C8-7973-D540-856C-6A2A178B840B}" dt="2024-03-07T18:29:58.790" v="761" actId="1076"/>
          <ac:spMkLst>
            <pc:docMk/>
            <pc:sldMk cId="3621785579" sldId="353"/>
            <ac:spMk id="5" creationId="{F34BCE78-4036-AEA4-2AE7-8E9AF1373284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3" creationId="{F6E384F5-137A-40B1-97F0-694CC6ECD59C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5" creationId="{9DBC4630-03DA-474F-BBCB-BA3AE6B317A4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7" creationId="{78418A25-6EAC-4140-BFE6-284E1925B5EE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9" creationId="{6B9D64DB-4D5C-4A91-B45F-F301E3174F9F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21" creationId="{CB14CE1B-4BC5-4EF2-BE3D-05E4F580B3DB}"/>
          </ac:spMkLst>
        </pc:spChg>
        <pc:picChg chg="add mod ord">
          <ac:chgData name="Sarah Schöttler" userId="fbdac029-5baf-4634-8db4-713e8da0e721" providerId="ADAL" clId="{44F6D9C8-7973-D540-856C-6A2A178B840B}" dt="2024-03-07T18:28:43.791" v="707" actId="26606"/>
          <ac:picMkLst>
            <pc:docMk/>
            <pc:sldMk cId="3621785579" sldId="353"/>
            <ac:picMk id="2" creationId="{BB0BBFA0-583A-DD3B-6393-69FAF0841167}"/>
          </ac:picMkLst>
        </pc:picChg>
        <pc:picChg chg="add mod ord">
          <ac:chgData name="Sarah Schöttler" userId="fbdac029-5baf-4634-8db4-713e8da0e721" providerId="ADAL" clId="{44F6D9C8-7973-D540-856C-6A2A178B840B}" dt="2024-03-07T18:28:43.791" v="707" actId="26606"/>
          <ac:picMkLst>
            <pc:docMk/>
            <pc:sldMk cId="3621785579" sldId="353"/>
            <ac:picMk id="3" creationId="{3FDA87C5-60B3-1B05-4326-85754E9A2651}"/>
          </ac:picMkLst>
        </pc:picChg>
        <pc:picChg chg="add mod ord">
          <ac:chgData name="Sarah Schöttler" userId="fbdac029-5baf-4634-8db4-713e8da0e721" providerId="ADAL" clId="{44F6D9C8-7973-D540-856C-6A2A178B840B}" dt="2024-03-07T18:29:01.618" v="710" actId="27614"/>
          <ac:picMkLst>
            <pc:docMk/>
            <pc:sldMk cId="3621785579" sldId="353"/>
            <ac:picMk id="6" creationId="{28B13B8B-4A8C-23D7-444C-5EBE00A48F0C}"/>
          </ac:picMkLst>
        </pc:picChg>
        <pc:picChg chg="add mod">
          <ac:chgData name="Sarah Schöttler" userId="fbdac029-5baf-4634-8db4-713e8da0e721" providerId="ADAL" clId="{44F6D9C8-7973-D540-856C-6A2A178B840B}" dt="2024-03-07T18:29:01.725" v="711" actId="27614"/>
          <ac:picMkLst>
            <pc:docMk/>
            <pc:sldMk cId="3621785579" sldId="353"/>
            <ac:picMk id="7" creationId="{1F93E5A1-AE43-6C56-B191-BC180BECC3FD}"/>
          </ac:picMkLst>
        </pc:picChg>
        <pc:picChg chg="add mod">
          <ac:chgData name="Sarah Schöttler" userId="fbdac029-5baf-4634-8db4-713e8da0e721" providerId="ADAL" clId="{44F6D9C8-7973-D540-856C-6A2A178B840B}" dt="2024-03-07T18:28:43.871" v="708" actId="27636"/>
          <ac:picMkLst>
            <pc:docMk/>
            <pc:sldMk cId="3621785579" sldId="353"/>
            <ac:picMk id="8" creationId="{581E675B-E053-6EDC-BA6B-D366FDE984C1}"/>
          </ac:picMkLst>
        </pc:picChg>
      </pc:sldChg>
      <pc:sldChg chg="del">
        <pc:chgData name="Sarah Schöttler" userId="fbdac029-5baf-4634-8db4-713e8da0e721" providerId="ADAL" clId="{44F6D9C8-7973-D540-856C-6A2A178B840B}" dt="2024-03-07T18:30:08.134" v="763" actId="2696"/>
        <pc:sldMkLst>
          <pc:docMk/>
          <pc:sldMk cId="4123119410" sldId="354"/>
        </pc:sldMkLst>
      </pc:sldChg>
      <pc:sldChg chg="del">
        <pc:chgData name="Sarah Schöttler" userId="fbdac029-5baf-4634-8db4-713e8da0e721" providerId="ADAL" clId="{44F6D9C8-7973-D540-856C-6A2A178B840B}" dt="2024-03-07T18:30:08.716" v="764" actId="2696"/>
        <pc:sldMkLst>
          <pc:docMk/>
          <pc:sldMk cId="65167164" sldId="355"/>
        </pc:sldMkLst>
      </pc:sldChg>
      <pc:sldChg chg="del">
        <pc:chgData name="Sarah Schöttler" userId="fbdac029-5baf-4634-8db4-713e8da0e721" providerId="ADAL" clId="{44F6D9C8-7973-D540-856C-6A2A178B840B}" dt="2024-03-07T18:23:02.086" v="389" actId="2696"/>
        <pc:sldMkLst>
          <pc:docMk/>
          <pc:sldMk cId="1799468692" sldId="356"/>
        </pc:sldMkLst>
      </pc:sldChg>
      <pc:sldChg chg="del">
        <pc:chgData name="Sarah Schöttler" userId="fbdac029-5baf-4634-8db4-713e8da0e721" providerId="ADAL" clId="{44F6D9C8-7973-D540-856C-6A2A178B840B}" dt="2024-03-07T18:30:09.229" v="765" actId="2696"/>
        <pc:sldMkLst>
          <pc:docMk/>
          <pc:sldMk cId="3632822375" sldId="357"/>
        </pc:sldMkLst>
      </pc:sldChg>
      <pc:sldChg chg="del">
        <pc:chgData name="Sarah Schöttler" userId="fbdac029-5baf-4634-8db4-713e8da0e721" providerId="ADAL" clId="{44F6D9C8-7973-D540-856C-6A2A178B840B}" dt="2024-03-07T18:30:09.932" v="766" actId="2696"/>
        <pc:sldMkLst>
          <pc:docMk/>
          <pc:sldMk cId="3551604923" sldId="358"/>
        </pc:sldMkLst>
      </pc:sldChg>
      <pc:sldChg chg="del">
        <pc:chgData name="Sarah Schöttler" userId="fbdac029-5baf-4634-8db4-713e8da0e721" providerId="ADAL" clId="{44F6D9C8-7973-D540-856C-6A2A178B840B}" dt="2024-03-07T18:30:10.387" v="767" actId="2696"/>
        <pc:sldMkLst>
          <pc:docMk/>
          <pc:sldMk cId="335041310" sldId="359"/>
        </pc:sldMkLst>
      </pc:sldChg>
      <pc:sldChg chg="del">
        <pc:chgData name="Sarah Schöttler" userId="fbdac029-5baf-4634-8db4-713e8da0e721" providerId="ADAL" clId="{44F6D9C8-7973-D540-856C-6A2A178B840B}" dt="2024-03-07T18:14:43.649" v="10" actId="2696"/>
        <pc:sldMkLst>
          <pc:docMk/>
          <pc:sldMk cId="4159966690" sldId="361"/>
        </pc:sldMkLst>
      </pc:sldChg>
      <pc:sldChg chg="del">
        <pc:chgData name="Sarah Schöttler" userId="fbdac029-5baf-4634-8db4-713e8da0e721" providerId="ADAL" clId="{44F6D9C8-7973-D540-856C-6A2A178B840B}" dt="2024-03-07T18:23:03.364" v="390" actId="2696"/>
        <pc:sldMkLst>
          <pc:docMk/>
          <pc:sldMk cId="2861721805" sldId="362"/>
        </pc:sldMkLst>
      </pc:sldChg>
      <pc:sldChg chg="del">
        <pc:chgData name="Sarah Schöttler" userId="fbdac029-5baf-4634-8db4-713e8da0e721" providerId="ADAL" clId="{44F6D9C8-7973-D540-856C-6A2A178B840B}" dt="2024-03-07T18:23:04.951" v="392" actId="2696"/>
        <pc:sldMkLst>
          <pc:docMk/>
          <pc:sldMk cId="1426542228" sldId="363"/>
        </pc:sldMkLst>
      </pc:sldChg>
      <pc:sldChg chg="del">
        <pc:chgData name="Sarah Schöttler" userId="fbdac029-5baf-4634-8db4-713e8da0e721" providerId="ADAL" clId="{44F6D9C8-7973-D540-856C-6A2A178B840B}" dt="2024-03-07T18:23:09.294" v="393" actId="2696"/>
        <pc:sldMkLst>
          <pc:docMk/>
          <pc:sldMk cId="743320694" sldId="364"/>
        </pc:sldMkLst>
      </pc:sldChg>
      <pc:sldChg chg="del">
        <pc:chgData name="Sarah Schöttler" userId="fbdac029-5baf-4634-8db4-713e8da0e721" providerId="ADAL" clId="{44F6D9C8-7973-D540-856C-6A2A178B840B}" dt="2024-03-07T18:23:04.388" v="391" actId="2696"/>
        <pc:sldMkLst>
          <pc:docMk/>
          <pc:sldMk cId="3893349607" sldId="365"/>
        </pc:sldMkLst>
      </pc:sldChg>
      <pc:sldChg chg="del">
        <pc:chgData name="Sarah Schöttler" userId="fbdac029-5baf-4634-8db4-713e8da0e721" providerId="ADAL" clId="{44F6D9C8-7973-D540-856C-6A2A178B840B}" dt="2024-03-07T18:23:24.273" v="394" actId="2696"/>
        <pc:sldMkLst>
          <pc:docMk/>
          <pc:sldMk cId="11994225" sldId="366"/>
        </pc:sldMkLst>
      </pc:sldChg>
      <pc:sldChg chg="addSp delSp modSp mod chgLayout">
        <pc:chgData name="Sarah Schöttler" userId="fbdac029-5baf-4634-8db4-713e8da0e721" providerId="ADAL" clId="{44F6D9C8-7973-D540-856C-6A2A178B840B}" dt="2024-03-07T18:27:12.380" v="699" actId="20577"/>
        <pc:sldMkLst>
          <pc:docMk/>
          <pc:sldMk cId="3553029793" sldId="367"/>
        </pc:sldMkLst>
        <pc:spChg chg="mod ord">
          <ac:chgData name="Sarah Schöttler" userId="fbdac029-5baf-4634-8db4-713e8da0e721" providerId="ADAL" clId="{44F6D9C8-7973-D540-856C-6A2A178B840B}" dt="2024-03-07T18:25:32.324" v="643" actId="403"/>
          <ac:spMkLst>
            <pc:docMk/>
            <pc:sldMk cId="3553029793" sldId="367"/>
            <ac:spMk id="2" creationId="{A21EB028-AF66-732E-495C-51A213B17FAA}"/>
          </ac:spMkLst>
        </pc:spChg>
        <pc:spChg chg="mod ord">
          <ac:chgData name="Sarah Schöttler" userId="fbdac029-5baf-4634-8db4-713e8da0e721" providerId="ADAL" clId="{44F6D9C8-7973-D540-856C-6A2A178B840B}" dt="2024-03-07T18:27:12.380" v="699" actId="20577"/>
          <ac:spMkLst>
            <pc:docMk/>
            <pc:sldMk cId="3553029793" sldId="367"/>
            <ac:spMk id="4" creationId="{B04323A0-F177-3378-19F7-3BC7C6C2B4B0}"/>
          </ac:spMkLst>
        </pc:spChg>
        <pc:spChg chg="add del mod ord">
          <ac:chgData name="Sarah Schöttler" userId="fbdac029-5baf-4634-8db4-713e8da0e721" providerId="ADAL" clId="{44F6D9C8-7973-D540-856C-6A2A178B840B}" dt="2024-03-07T18:24:48.189" v="632"/>
          <ac:spMkLst>
            <pc:docMk/>
            <pc:sldMk cId="3553029793" sldId="367"/>
            <ac:spMk id="6" creationId="{D712ADAA-39F5-CA3B-9EDD-73207E2EC191}"/>
          </ac:spMkLst>
        </pc:spChg>
        <pc:spChg chg="add del mod">
          <ac:chgData name="Sarah Schöttler" userId="fbdac029-5baf-4634-8db4-713e8da0e721" providerId="ADAL" clId="{44F6D9C8-7973-D540-856C-6A2A178B840B}" dt="2024-03-07T18:26:11.018" v="667" actId="478"/>
          <ac:spMkLst>
            <pc:docMk/>
            <pc:sldMk cId="3553029793" sldId="367"/>
            <ac:spMk id="8" creationId="{814DAC59-2D4D-794B-7C6F-A3B59BEAB1F5}"/>
          </ac:spMkLst>
        </pc:spChg>
        <pc:spChg chg="add mod">
          <ac:chgData name="Sarah Schöttler" userId="fbdac029-5baf-4634-8db4-713e8da0e721" providerId="ADAL" clId="{44F6D9C8-7973-D540-856C-6A2A178B840B}" dt="2024-03-07T18:26:59.670" v="686" actId="20577"/>
          <ac:spMkLst>
            <pc:docMk/>
            <pc:sldMk cId="3553029793" sldId="367"/>
            <ac:spMk id="9" creationId="{F365DC8F-7556-E5D0-1B7A-3662BCF16B20}"/>
          </ac:spMkLst>
        </pc:spChg>
        <pc:picChg chg="del">
          <ac:chgData name="Sarah Schöttler" userId="fbdac029-5baf-4634-8db4-713e8da0e721" providerId="ADAL" clId="{44F6D9C8-7973-D540-856C-6A2A178B840B}" dt="2024-03-07T18:24:36.230" v="628" actId="478"/>
          <ac:picMkLst>
            <pc:docMk/>
            <pc:sldMk cId="3553029793" sldId="367"/>
            <ac:picMk id="3" creationId="{ED7DD372-663C-2307-78F7-617484A8AA27}"/>
          </ac:picMkLst>
        </pc:picChg>
        <pc:picChg chg="del mod">
          <ac:chgData name="Sarah Schöttler" userId="fbdac029-5baf-4634-8db4-713e8da0e721" providerId="ADAL" clId="{44F6D9C8-7973-D540-856C-6A2A178B840B}" dt="2024-03-07T18:24:46.405" v="631" actId="21"/>
          <ac:picMkLst>
            <pc:docMk/>
            <pc:sldMk cId="3553029793" sldId="367"/>
            <ac:picMk id="5" creationId="{580C516C-A646-532C-BFF6-8411EA8CFE91}"/>
          </ac:picMkLst>
        </pc:picChg>
        <pc:picChg chg="add mod modCrop">
          <ac:chgData name="Sarah Schöttler" userId="fbdac029-5baf-4634-8db4-713e8da0e721" providerId="ADAL" clId="{44F6D9C8-7973-D540-856C-6A2A178B840B}" dt="2024-03-07T18:25:21.905" v="640" actId="1076"/>
          <ac:picMkLst>
            <pc:docMk/>
            <pc:sldMk cId="3553029793" sldId="367"/>
            <ac:picMk id="7" creationId="{F3F06FA1-4844-308F-F3CB-B96CAD80EB82}"/>
          </ac:picMkLst>
        </pc:picChg>
      </pc:sldChg>
      <pc:sldChg chg="addSp delSp modSp new mod modClrScheme chgLayout">
        <pc:chgData name="Sarah Schöttler" userId="fbdac029-5baf-4634-8db4-713e8da0e721" providerId="ADAL" clId="{44F6D9C8-7973-D540-856C-6A2A178B840B}" dt="2024-03-07T18:18:35.738" v="217" actId="1076"/>
        <pc:sldMkLst>
          <pc:docMk/>
          <pc:sldMk cId="3316618680" sldId="368"/>
        </pc:sldMkLst>
        <pc:spChg chg="mod ord">
          <ac:chgData name="Sarah Schöttler" userId="fbdac029-5baf-4634-8db4-713e8da0e721" providerId="ADAL" clId="{44F6D9C8-7973-D540-856C-6A2A178B840B}" dt="2024-03-07T18:16:05.083" v="154" actId="20577"/>
          <ac:spMkLst>
            <pc:docMk/>
            <pc:sldMk cId="3316618680" sldId="368"/>
            <ac:spMk id="2" creationId="{F1369C7C-C975-9F0C-A96E-757CFE4A0B9F}"/>
          </ac:spMkLst>
        </pc:spChg>
        <pc:spChg chg="del mod ord">
          <ac:chgData name="Sarah Schöttler" userId="fbdac029-5baf-4634-8db4-713e8da0e721" providerId="ADAL" clId="{44F6D9C8-7973-D540-856C-6A2A178B840B}" dt="2024-03-07T18:15:32.451" v="74" actId="700"/>
          <ac:spMkLst>
            <pc:docMk/>
            <pc:sldMk cId="3316618680" sldId="368"/>
            <ac:spMk id="3" creationId="{A9EA72F1-FC4B-9901-C373-55EB0CE5CDFD}"/>
          </ac:spMkLst>
        </pc:spChg>
        <pc:spChg chg="add mod ord">
          <ac:chgData name="Sarah Schöttler" userId="fbdac029-5baf-4634-8db4-713e8da0e721" providerId="ADAL" clId="{44F6D9C8-7973-D540-856C-6A2A178B840B}" dt="2024-03-07T18:15:38.131" v="77"/>
          <ac:spMkLst>
            <pc:docMk/>
            <pc:sldMk cId="3316618680" sldId="368"/>
            <ac:spMk id="4" creationId="{4AE6B692-CD65-A82D-A843-2CC4126048EB}"/>
          </ac:spMkLst>
        </pc:spChg>
        <pc:spChg chg="add del mod ord">
          <ac:chgData name="Sarah Schöttler" userId="fbdac029-5baf-4634-8db4-713e8da0e721" providerId="ADAL" clId="{44F6D9C8-7973-D540-856C-6A2A178B840B}" dt="2024-03-07T18:16:29.206" v="159" actId="478"/>
          <ac:spMkLst>
            <pc:docMk/>
            <pc:sldMk cId="3316618680" sldId="368"/>
            <ac:spMk id="5" creationId="{C7265855-E938-8500-8A02-3C85C8ED08C1}"/>
          </ac:spMkLst>
        </pc:spChg>
        <pc:spChg chg="add mod ord">
          <ac:chgData name="Sarah Schöttler" userId="fbdac029-5baf-4634-8db4-713e8da0e721" providerId="ADAL" clId="{44F6D9C8-7973-D540-856C-6A2A178B840B}" dt="2024-03-07T18:15:42.089" v="79"/>
          <ac:spMkLst>
            <pc:docMk/>
            <pc:sldMk cId="3316618680" sldId="368"/>
            <ac:spMk id="6" creationId="{7371F7CB-2FAA-6304-9A13-E1E72AC11081}"/>
          </ac:spMkLst>
        </pc:spChg>
        <pc:spChg chg="add del mod ord">
          <ac:chgData name="Sarah Schöttler" userId="fbdac029-5baf-4634-8db4-713e8da0e721" providerId="ADAL" clId="{44F6D9C8-7973-D540-856C-6A2A178B840B}" dt="2024-03-07T18:17:40.881" v="187" actId="478"/>
          <ac:spMkLst>
            <pc:docMk/>
            <pc:sldMk cId="3316618680" sldId="368"/>
            <ac:spMk id="7" creationId="{57CDFFBB-F220-B9FA-D386-11A6F408BEED}"/>
          </ac:spMkLst>
        </pc:spChg>
        <pc:spChg chg="add mod">
          <ac:chgData name="Sarah Schöttler" userId="fbdac029-5baf-4634-8db4-713e8da0e721" providerId="ADAL" clId="{44F6D9C8-7973-D540-856C-6A2A178B840B}" dt="2024-03-07T18:17:01.208" v="184" actId="1076"/>
          <ac:spMkLst>
            <pc:docMk/>
            <pc:sldMk cId="3316618680" sldId="368"/>
            <ac:spMk id="11" creationId="{A9D23CAA-9F0E-75B8-9DFA-AAC2806078D9}"/>
          </ac:spMkLst>
        </pc:spChg>
        <pc:spChg chg="add mod">
          <ac:chgData name="Sarah Schöttler" userId="fbdac029-5baf-4634-8db4-713e8da0e721" providerId="ADAL" clId="{44F6D9C8-7973-D540-856C-6A2A178B840B}" dt="2024-03-07T18:16:54.841" v="182" actId="1076"/>
          <ac:spMkLst>
            <pc:docMk/>
            <pc:sldMk cId="3316618680" sldId="368"/>
            <ac:spMk id="12" creationId="{BE84768F-26F4-F2D8-EC02-B645452AA959}"/>
          </ac:spMkLst>
        </pc:spChg>
        <pc:spChg chg="add mod">
          <ac:chgData name="Sarah Schöttler" userId="fbdac029-5baf-4634-8db4-713e8da0e721" providerId="ADAL" clId="{44F6D9C8-7973-D540-856C-6A2A178B840B}" dt="2024-03-07T18:17:05.275" v="185" actId="1076"/>
          <ac:spMkLst>
            <pc:docMk/>
            <pc:sldMk cId="3316618680" sldId="368"/>
            <ac:spMk id="13" creationId="{EC9A71F5-9511-8828-5B8B-06C9EEC1F79E}"/>
          </ac:spMkLst>
        </pc:spChg>
        <pc:spChg chg="add mod">
          <ac:chgData name="Sarah Schöttler" userId="fbdac029-5baf-4634-8db4-713e8da0e721" providerId="ADAL" clId="{44F6D9C8-7973-D540-856C-6A2A178B840B}" dt="2024-03-07T18:18:24.864" v="215" actId="1076"/>
          <ac:spMkLst>
            <pc:docMk/>
            <pc:sldMk cId="3316618680" sldId="368"/>
            <ac:spMk id="15" creationId="{B7C2ED26-B1A2-FCB2-F44D-BDA1BAA8E22C}"/>
          </ac:spMkLst>
        </pc:spChg>
        <pc:spChg chg="add mod">
          <ac:chgData name="Sarah Schöttler" userId="fbdac029-5baf-4634-8db4-713e8da0e721" providerId="ADAL" clId="{44F6D9C8-7973-D540-856C-6A2A178B840B}" dt="2024-03-07T18:18:20.957" v="214" actId="1076"/>
          <ac:spMkLst>
            <pc:docMk/>
            <pc:sldMk cId="3316618680" sldId="368"/>
            <ac:spMk id="16" creationId="{4E111D57-169A-64A8-2983-94FB4ADEA8AB}"/>
          </ac:spMkLst>
        </pc:spChg>
        <pc:spChg chg="add mod">
          <ac:chgData name="Sarah Schöttler" userId="fbdac029-5baf-4634-8db4-713e8da0e721" providerId="ADAL" clId="{44F6D9C8-7973-D540-856C-6A2A178B840B}" dt="2024-03-07T18:17:58.504" v="195" actId="1076"/>
          <ac:spMkLst>
            <pc:docMk/>
            <pc:sldMk cId="3316618680" sldId="368"/>
            <ac:spMk id="17" creationId="{BD79314F-122B-A927-3D43-DB394008ACD6}"/>
          </ac:spMkLst>
        </pc:spChg>
        <pc:spChg chg="add mod">
          <ac:chgData name="Sarah Schöttler" userId="fbdac029-5baf-4634-8db4-713e8da0e721" providerId="ADAL" clId="{44F6D9C8-7973-D540-856C-6A2A178B840B}" dt="2024-03-07T18:17:50.763" v="191" actId="1076"/>
          <ac:spMkLst>
            <pc:docMk/>
            <pc:sldMk cId="3316618680" sldId="368"/>
            <ac:spMk id="18" creationId="{E60928C8-DA7F-CAB0-1040-1B74CB5049EA}"/>
          </ac:spMkLst>
        </pc:spChg>
        <pc:spChg chg="add mod">
          <ac:chgData name="Sarah Schöttler" userId="fbdac029-5baf-4634-8db4-713e8da0e721" providerId="ADAL" clId="{44F6D9C8-7973-D540-856C-6A2A178B840B}" dt="2024-03-07T18:17:54.040" v="193" actId="1076"/>
          <ac:spMkLst>
            <pc:docMk/>
            <pc:sldMk cId="3316618680" sldId="368"/>
            <ac:spMk id="19" creationId="{D00C168C-C1BE-65A8-D4DD-343D84762961}"/>
          </ac:spMkLst>
        </pc:spChg>
        <pc:spChg chg="add mod">
          <ac:chgData name="Sarah Schöttler" userId="fbdac029-5baf-4634-8db4-713e8da0e721" providerId="ADAL" clId="{44F6D9C8-7973-D540-856C-6A2A178B840B}" dt="2024-03-07T18:18:07.895" v="197" actId="1076"/>
          <ac:spMkLst>
            <pc:docMk/>
            <pc:sldMk cId="3316618680" sldId="368"/>
            <ac:spMk id="20" creationId="{3E41637A-F7D7-05A4-9986-09564BA70BBD}"/>
          </ac:spMkLst>
        </pc:spChg>
        <pc:spChg chg="add mod">
          <ac:chgData name="Sarah Schöttler" userId="fbdac029-5baf-4634-8db4-713e8da0e721" providerId="ADAL" clId="{44F6D9C8-7973-D540-856C-6A2A178B840B}" dt="2024-03-07T18:18:35.738" v="217" actId="1076"/>
          <ac:spMkLst>
            <pc:docMk/>
            <pc:sldMk cId="3316618680" sldId="368"/>
            <ac:spMk id="21" creationId="{D4E63310-4943-6C22-884D-E484EABBCD62}"/>
          </ac:spMkLst>
        </pc:spChg>
        <pc:picChg chg="add mod">
          <ac:chgData name="Sarah Schöttler" userId="fbdac029-5baf-4634-8db4-713e8da0e721" providerId="ADAL" clId="{44F6D9C8-7973-D540-856C-6A2A178B840B}" dt="2024-03-07T18:16:42.242" v="166" actId="1035"/>
          <ac:picMkLst>
            <pc:docMk/>
            <pc:sldMk cId="3316618680" sldId="368"/>
            <ac:picMk id="8" creationId="{787A751B-845E-D2E7-F3A1-F61CD183C4C0}"/>
          </ac:picMkLst>
        </pc:picChg>
        <pc:picChg chg="add mod">
          <ac:chgData name="Sarah Schöttler" userId="fbdac029-5baf-4634-8db4-713e8da0e721" providerId="ADAL" clId="{44F6D9C8-7973-D540-856C-6A2A178B840B}" dt="2024-03-07T18:16:45.306" v="174" actId="1035"/>
          <ac:picMkLst>
            <pc:docMk/>
            <pc:sldMk cId="3316618680" sldId="368"/>
            <ac:picMk id="9" creationId="{23DBE372-51D9-E39D-2B1C-CBA2D5182700}"/>
          </ac:picMkLst>
        </pc:picChg>
        <pc:picChg chg="add mod">
          <ac:chgData name="Sarah Schöttler" userId="fbdac029-5baf-4634-8db4-713e8da0e721" providerId="ADAL" clId="{44F6D9C8-7973-D540-856C-6A2A178B840B}" dt="2024-03-07T18:16:48.593" v="181" actId="1035"/>
          <ac:picMkLst>
            <pc:docMk/>
            <pc:sldMk cId="3316618680" sldId="368"/>
            <ac:picMk id="10" creationId="{7CD286BA-6BE6-80F3-CD03-911E131804F3}"/>
          </ac:picMkLst>
        </pc:picChg>
        <pc:picChg chg="add mod">
          <ac:chgData name="Sarah Schöttler" userId="fbdac029-5baf-4634-8db4-713e8da0e721" providerId="ADAL" clId="{44F6D9C8-7973-D540-856C-6A2A178B840B}" dt="2024-03-07T18:17:47.653" v="190" actId="1076"/>
          <ac:picMkLst>
            <pc:docMk/>
            <pc:sldMk cId="3316618680" sldId="368"/>
            <ac:picMk id="14" creationId="{2E99D0A7-84D4-40D6-4F19-634C1EA91E34}"/>
          </ac:picMkLst>
        </pc:picChg>
      </pc:sldChg>
      <pc:sldChg chg="new del">
        <pc:chgData name="Sarah Schöttler" userId="fbdac029-5baf-4634-8db4-713e8da0e721" providerId="ADAL" clId="{44F6D9C8-7973-D540-856C-6A2A178B840B}" dt="2024-03-07T18:42:12.460" v="1164" actId="2696"/>
        <pc:sldMkLst>
          <pc:docMk/>
          <pc:sldMk cId="1725030973" sldId="369"/>
        </pc:sldMkLst>
      </pc:sldChg>
      <pc:sldChg chg="modSp new mod">
        <pc:chgData name="Sarah Schöttler" userId="fbdac029-5baf-4634-8db4-713e8da0e721" providerId="ADAL" clId="{44F6D9C8-7973-D540-856C-6A2A178B840B}" dt="2024-03-07T18:41:57.770" v="1163" actId="20577"/>
        <pc:sldMkLst>
          <pc:docMk/>
          <pc:sldMk cId="3396396987" sldId="370"/>
        </pc:sldMkLst>
        <pc:spChg chg="mod">
          <ac:chgData name="Sarah Schöttler" userId="fbdac029-5baf-4634-8db4-713e8da0e721" providerId="ADAL" clId="{44F6D9C8-7973-D540-856C-6A2A178B840B}" dt="2024-03-07T18:33:54.863" v="803" actId="20577"/>
          <ac:spMkLst>
            <pc:docMk/>
            <pc:sldMk cId="3396396987" sldId="370"/>
            <ac:spMk id="2" creationId="{5FDF98E7-2C3C-5B88-A550-EC68AF77EF82}"/>
          </ac:spMkLst>
        </pc:spChg>
        <pc:spChg chg="mod">
          <ac:chgData name="Sarah Schöttler" userId="fbdac029-5baf-4634-8db4-713e8da0e721" providerId="ADAL" clId="{44F6D9C8-7973-D540-856C-6A2A178B840B}" dt="2024-03-07T18:41:57.770" v="1163" actId="20577"/>
          <ac:spMkLst>
            <pc:docMk/>
            <pc:sldMk cId="3396396987" sldId="370"/>
            <ac:spMk id="3" creationId="{FA1999AA-808F-09FB-6B0B-B9EF1ACC0F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standard way of thinking about visualization: chart types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Sometimes not quite enough: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More eye catching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Need to encode lots of data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Will require training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Show examples of custom visualizations (Stefanie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posavec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Giorgia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lupi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Federica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fragapane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nadieh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Bremer, Shirley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wu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...? + find examples of analytics focused applications with custom viz) warming stripes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Introduce visual variables as alternative way of thinking about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explain visual variables for a bar chart / line chart etc., then for more complex (custom)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Plastic Waste (Chris)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Own or Own Word in Data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CommitMono" pitchFamily="49" charset="77"/>
              </a:rPr>
              <a:t>ourworldindata.org</a:t>
            </a: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/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3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Participants to do a round of 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3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murray.org/work/d3-book-2e" TargetMode="External"/><Relationship Id="rId2" Type="http://schemas.openxmlformats.org/officeDocument/2006/relationships/hyperlink" Target="https://observablehq.com/@d3/learn-d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3js.org/api" TargetMode="External"/><Relationship Id="rId4" Type="http://schemas.openxmlformats.org/officeDocument/2006/relationships/hyperlink" Target="https://www.freecodecamp.org/news/d3js-tutorial-data-visualization-for-beginn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ic of a graph and a person holding a bottle&#10;&#10;Description automatically generated">
            <a:extLst>
              <a:ext uri="{FF2B5EF4-FFF2-40B4-BE49-F238E27FC236}">
                <a16:creationId xmlns:a16="http://schemas.microsoft.com/office/drawing/2014/main" id="{F84F377B-045B-5562-0491-9B2EC111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1187074" y="4435710"/>
            <a:ext cx="38735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Oldnall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6665664" y="4435710"/>
            <a:ext cx="42956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49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Session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13:00	</a:t>
            </a:r>
            <a:r>
              <a:rPr lang="en-US" dirty="0"/>
              <a:t>	Welcome back &amp; Introduction</a:t>
            </a:r>
          </a:p>
          <a:p>
            <a:pPr marL="0" indent="0">
              <a:buNone/>
            </a:pPr>
            <a:r>
              <a:rPr lang="en-US" b="1" dirty="0"/>
              <a:t>13:15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13:45	</a:t>
            </a:r>
            <a:r>
              <a:rPr lang="en-US" dirty="0"/>
              <a:t>	Catch up</a:t>
            </a:r>
          </a:p>
          <a:p>
            <a:pPr marL="0" indent="0">
              <a:buNone/>
            </a:pPr>
            <a:r>
              <a:rPr lang="en-US" b="1" dirty="0"/>
              <a:t>13:55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14:05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15:00	</a:t>
            </a:r>
            <a:r>
              <a:rPr lang="en-US" dirty="0"/>
              <a:t>	Wrap up &amp; 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524207" y="557827"/>
            <a:ext cx="4667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13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9C7C-C975-9F0C-A96E-757CFE4A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Different ways of </a:t>
            </a:r>
            <a:br>
              <a:rPr lang="en-US" dirty="0"/>
            </a:br>
            <a:r>
              <a:rPr lang="en-US" dirty="0"/>
              <a:t>thinking about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B692-CD65-A82D-A843-2CC41260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F7CB-2FAA-6304-9A13-E1E72AC11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pic>
        <p:nvPicPr>
          <p:cNvPr id="8" name="Picture 7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787A751B-845E-D2E7-F3A1-F61CD183C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479676"/>
            <a:ext cx="1770743" cy="1138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BE372-51D9-E39D-2B1C-CBA2D518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9" y="3622702"/>
            <a:ext cx="1909270" cy="1132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286BA-6BE6-80F3-CD03-911E1318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95" y="4846790"/>
            <a:ext cx="1879155" cy="1138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23CAA-9F0E-75B8-9DFA-AAC2806078D9}"/>
              </a:ext>
            </a:extLst>
          </p:cNvPr>
          <p:cNvSpPr txBox="1"/>
          <p:nvPr/>
        </p:nvSpPr>
        <p:spPr>
          <a:xfrm>
            <a:off x="2714450" y="2812602"/>
            <a:ext cx="160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scatterplot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4768F-26F4-F2D8-EC02-B645452AA959}"/>
              </a:ext>
            </a:extLst>
          </p:cNvPr>
          <p:cNvSpPr txBox="1"/>
          <p:nvPr/>
        </p:nvSpPr>
        <p:spPr>
          <a:xfrm>
            <a:off x="2714450" y="3944914"/>
            <a:ext cx="155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line chart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9A71F5-9511-8828-5B8B-06C9EEC1F79E}"/>
              </a:ext>
            </a:extLst>
          </p:cNvPr>
          <p:cNvSpPr txBox="1"/>
          <p:nvPr/>
        </p:nvSpPr>
        <p:spPr>
          <a:xfrm>
            <a:off x="2714450" y="5199512"/>
            <a:ext cx="155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bar chart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E99D0A7-84D4-40D6-4F19-634C1EA91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4657" y="2505075"/>
            <a:ext cx="3592402" cy="3821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2ED26-B1A2-FCB2-F44D-BDA1BAA8E22C}"/>
              </a:ext>
            </a:extLst>
          </p:cNvPr>
          <p:cNvSpPr txBox="1"/>
          <p:nvPr/>
        </p:nvSpPr>
        <p:spPr>
          <a:xfrm>
            <a:off x="6727667" y="2714599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11D57-169A-64A8-2983-94FB4ADEA8AB}"/>
              </a:ext>
            </a:extLst>
          </p:cNvPr>
          <p:cNvSpPr txBox="1"/>
          <p:nvPr/>
        </p:nvSpPr>
        <p:spPr>
          <a:xfrm>
            <a:off x="6727667" y="5430344"/>
            <a:ext cx="170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9314F-122B-A927-3D43-DB394008ACD6}"/>
              </a:ext>
            </a:extLst>
          </p:cNvPr>
          <p:cNvSpPr txBox="1"/>
          <p:nvPr/>
        </p:nvSpPr>
        <p:spPr>
          <a:xfrm>
            <a:off x="9971348" y="3866845"/>
            <a:ext cx="156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928C8-DA7F-CAB0-1040-1B74CB5049EA}"/>
              </a:ext>
            </a:extLst>
          </p:cNvPr>
          <p:cNvSpPr txBox="1"/>
          <p:nvPr/>
        </p:nvSpPr>
        <p:spPr>
          <a:xfrm>
            <a:off x="10545670" y="5030234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C168C-C1BE-65A8-D4DD-343D84762961}"/>
              </a:ext>
            </a:extLst>
          </p:cNvPr>
          <p:cNvSpPr txBox="1"/>
          <p:nvPr/>
        </p:nvSpPr>
        <p:spPr>
          <a:xfrm>
            <a:off x="9337861" y="5785069"/>
            <a:ext cx="146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Hue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1637A-F7D7-05A4-9986-09564BA70BBD}"/>
              </a:ext>
            </a:extLst>
          </p:cNvPr>
          <p:cNvSpPr txBox="1"/>
          <p:nvPr/>
        </p:nvSpPr>
        <p:spPr>
          <a:xfrm>
            <a:off x="9065740" y="2267604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63310-4943-6C22-884D-E484EABBCD62}"/>
              </a:ext>
            </a:extLst>
          </p:cNvPr>
          <p:cNvSpPr txBox="1"/>
          <p:nvPr/>
        </p:nvSpPr>
        <p:spPr>
          <a:xfrm>
            <a:off x="7485919" y="4066900"/>
            <a:ext cx="175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x/y position</a:t>
            </a:r>
          </a:p>
        </p:txBody>
      </p:sp>
    </p:spTree>
    <p:extLst>
      <p:ext uri="{BB962C8B-B14F-4D97-AF65-F5344CB8AC3E}">
        <p14:creationId xmlns:p14="http://schemas.microsoft.com/office/powerpoint/2010/main" val="331661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031-4F83-E4E6-D441-D5496D36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using custom visualizations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67B690-36E2-7FE0-803D-1C7FC1093E5D}"/>
              </a:ext>
            </a:extLst>
          </p:cNvPr>
          <p:cNvGrpSpPr/>
          <p:nvPr/>
        </p:nvGrpSpPr>
        <p:grpSpPr>
          <a:xfrm>
            <a:off x="287964" y="1529110"/>
            <a:ext cx="7703097" cy="4248838"/>
            <a:chOff x="287964" y="1529110"/>
            <a:chExt cx="11399119" cy="415312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49FB1A8-9233-E618-EB21-7E2A3E374FC3}"/>
                </a:ext>
              </a:extLst>
            </p:cNvPr>
            <p:cNvSpPr/>
            <p:nvPr/>
          </p:nvSpPr>
          <p:spPr>
            <a:xfrm>
              <a:off x="795818" y="1529110"/>
              <a:ext cx="3273646" cy="2600921"/>
            </a:xfrm>
            <a:custGeom>
              <a:avLst/>
              <a:gdLst>
                <a:gd name="connsiteX0" fmla="*/ 726 w 2352055"/>
                <a:gd name="connsiteY0" fmla="*/ 906678 h 2600921"/>
                <a:gd name="connsiteX1" fmla="*/ 2190474 w 2352055"/>
                <a:gd name="connsiteY1" fmla="*/ 64467 h 2600921"/>
                <a:gd name="connsiteX2" fmla="*/ 1949842 w 2352055"/>
                <a:gd name="connsiteY2" fmla="*/ 2591099 h 2600921"/>
                <a:gd name="connsiteX3" fmla="*/ 726 w 2352055"/>
                <a:gd name="connsiteY3" fmla="*/ 906678 h 260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55" h="2600921">
                  <a:moveTo>
                    <a:pt x="726" y="906678"/>
                  </a:moveTo>
                  <a:cubicBezTo>
                    <a:pt x="40831" y="485573"/>
                    <a:pt x="1865621" y="-216270"/>
                    <a:pt x="2190474" y="64467"/>
                  </a:cubicBezTo>
                  <a:cubicBezTo>
                    <a:pt x="2515327" y="345204"/>
                    <a:pt x="2306779" y="2450731"/>
                    <a:pt x="1949842" y="2591099"/>
                  </a:cubicBezTo>
                  <a:cubicBezTo>
                    <a:pt x="1592905" y="2731467"/>
                    <a:pt x="-39379" y="1327783"/>
                    <a:pt x="726" y="906678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08F4C1-2458-E867-AA26-BD69E9AE522C}"/>
                </a:ext>
              </a:extLst>
            </p:cNvPr>
            <p:cNvSpPr/>
            <p:nvPr/>
          </p:nvSpPr>
          <p:spPr>
            <a:xfrm>
              <a:off x="4557992" y="1529110"/>
              <a:ext cx="3829843" cy="2127031"/>
            </a:xfrm>
            <a:custGeom>
              <a:avLst/>
              <a:gdLst>
                <a:gd name="connsiteX0" fmla="*/ 178812 w 2272669"/>
                <a:gd name="connsiteY0" fmla="*/ 73508 h 1615199"/>
                <a:gd name="connsiteX1" fmla="*/ 2272306 w 2272669"/>
                <a:gd name="connsiteY1" fmla="*/ 386329 h 1615199"/>
                <a:gd name="connsiteX2" fmla="*/ 347254 w 2272669"/>
                <a:gd name="connsiteY2" fmla="*/ 1613550 h 1615199"/>
                <a:gd name="connsiteX3" fmla="*/ 178812 w 2272669"/>
                <a:gd name="connsiteY3" fmla="*/ 73508 h 16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669" h="1615199">
                  <a:moveTo>
                    <a:pt x="178812" y="73508"/>
                  </a:moveTo>
                  <a:cubicBezTo>
                    <a:pt x="499654" y="-131029"/>
                    <a:pt x="2244232" y="129655"/>
                    <a:pt x="2272306" y="386329"/>
                  </a:cubicBezTo>
                  <a:cubicBezTo>
                    <a:pt x="2300380" y="643003"/>
                    <a:pt x="692159" y="1661676"/>
                    <a:pt x="347254" y="1613550"/>
                  </a:cubicBezTo>
                  <a:cubicBezTo>
                    <a:pt x="2349" y="1565424"/>
                    <a:pt x="-142030" y="278045"/>
                    <a:pt x="178812" y="73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16DF7FC-6E83-D4FE-4D27-5DD2C9A998F3}"/>
                </a:ext>
              </a:extLst>
            </p:cNvPr>
            <p:cNvSpPr/>
            <p:nvPr/>
          </p:nvSpPr>
          <p:spPr>
            <a:xfrm>
              <a:off x="8685846" y="1529110"/>
              <a:ext cx="3001237" cy="3091016"/>
            </a:xfrm>
            <a:custGeom>
              <a:avLst/>
              <a:gdLst>
                <a:gd name="connsiteX0" fmla="*/ 106 w 1395734"/>
                <a:gd name="connsiteY0" fmla="*/ 761932 h 1975055"/>
                <a:gd name="connsiteX1" fmla="*/ 1275453 w 1395734"/>
                <a:gd name="connsiteY1" fmla="*/ 1965090 h 1975055"/>
                <a:gd name="connsiteX2" fmla="*/ 1203264 w 1395734"/>
                <a:gd name="connsiteY2" fmla="*/ 40037 h 1975055"/>
                <a:gd name="connsiteX3" fmla="*/ 106 w 1395734"/>
                <a:gd name="connsiteY3" fmla="*/ 761932 h 197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734" h="1975055">
                  <a:moveTo>
                    <a:pt x="106" y="761932"/>
                  </a:moveTo>
                  <a:cubicBezTo>
                    <a:pt x="12137" y="1082774"/>
                    <a:pt x="1074927" y="2085406"/>
                    <a:pt x="1275453" y="1965090"/>
                  </a:cubicBezTo>
                  <a:cubicBezTo>
                    <a:pt x="1475979" y="1844774"/>
                    <a:pt x="1407801" y="240563"/>
                    <a:pt x="1203264" y="40037"/>
                  </a:cubicBezTo>
                  <a:cubicBezTo>
                    <a:pt x="998727" y="-160489"/>
                    <a:pt x="-11925" y="441090"/>
                    <a:pt x="106" y="7619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81D149A-CF3A-CFB6-91CD-1278EA5CE12A}"/>
                </a:ext>
              </a:extLst>
            </p:cNvPr>
            <p:cNvSpPr/>
            <p:nvPr/>
          </p:nvSpPr>
          <p:spPr>
            <a:xfrm>
              <a:off x="5884090" y="2989110"/>
              <a:ext cx="4476895" cy="2083073"/>
            </a:xfrm>
            <a:custGeom>
              <a:avLst/>
              <a:gdLst>
                <a:gd name="connsiteX0" fmla="*/ 25567 w 2656636"/>
                <a:gd name="connsiteY0" fmla="*/ 993770 h 1581819"/>
                <a:gd name="connsiteX1" fmla="*/ 1373104 w 2656636"/>
                <a:gd name="connsiteY1" fmla="*/ 7181 h 1581819"/>
                <a:gd name="connsiteX2" fmla="*/ 2624388 w 2656636"/>
                <a:gd name="connsiteY2" fmla="*/ 1547223 h 1581819"/>
                <a:gd name="connsiteX3" fmla="*/ 25567 w 2656636"/>
                <a:gd name="connsiteY3" fmla="*/ 993770 h 158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636" h="1581819">
                  <a:moveTo>
                    <a:pt x="25567" y="993770"/>
                  </a:moveTo>
                  <a:cubicBezTo>
                    <a:pt x="-182980" y="737096"/>
                    <a:pt x="939967" y="-85061"/>
                    <a:pt x="1373104" y="7181"/>
                  </a:cubicBezTo>
                  <a:cubicBezTo>
                    <a:pt x="1806241" y="99423"/>
                    <a:pt x="2852988" y="1382792"/>
                    <a:pt x="2624388" y="1547223"/>
                  </a:cubicBezTo>
                  <a:cubicBezTo>
                    <a:pt x="2395788" y="1711655"/>
                    <a:pt x="234114" y="1250444"/>
                    <a:pt x="25567" y="9937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280E5AD-355C-8B3F-E069-980034C56F5D}"/>
                </a:ext>
              </a:extLst>
            </p:cNvPr>
            <p:cNvSpPr/>
            <p:nvPr/>
          </p:nvSpPr>
          <p:spPr>
            <a:xfrm>
              <a:off x="644497" y="3723467"/>
              <a:ext cx="3765554" cy="1958764"/>
            </a:xfrm>
            <a:custGeom>
              <a:avLst/>
              <a:gdLst>
                <a:gd name="connsiteX0" fmla="*/ 372580 w 3765554"/>
                <a:gd name="connsiteY0" fmla="*/ 6529 h 1958764"/>
                <a:gd name="connsiteX1" fmla="*/ 3765485 w 3765554"/>
                <a:gd name="connsiteY1" fmla="*/ 1305939 h 1958764"/>
                <a:gd name="connsiteX2" fmla="*/ 468832 w 3765554"/>
                <a:gd name="connsiteY2" fmla="*/ 1907518 h 1958764"/>
                <a:gd name="connsiteX3" fmla="*/ 372580 w 3765554"/>
                <a:gd name="connsiteY3" fmla="*/ 6529 h 195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5554" h="1958764">
                  <a:moveTo>
                    <a:pt x="372580" y="6529"/>
                  </a:moveTo>
                  <a:cubicBezTo>
                    <a:pt x="922022" y="-93734"/>
                    <a:pt x="3749443" y="989108"/>
                    <a:pt x="3765485" y="1305939"/>
                  </a:cubicBezTo>
                  <a:cubicBezTo>
                    <a:pt x="3781527" y="1622770"/>
                    <a:pt x="1034316" y="2120076"/>
                    <a:pt x="468832" y="1907518"/>
                  </a:cubicBezTo>
                  <a:cubicBezTo>
                    <a:pt x="-96652" y="1694960"/>
                    <a:pt x="-176862" y="106792"/>
                    <a:pt x="372580" y="6529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D07DE2-0751-237F-4F72-12D74FC92DA9}"/>
                </a:ext>
              </a:extLst>
            </p:cNvPr>
            <p:cNvSpPr txBox="1"/>
            <p:nvPr/>
          </p:nvSpPr>
          <p:spPr>
            <a:xfrm>
              <a:off x="8662380" y="2192689"/>
              <a:ext cx="2978258" cy="1173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complex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multi-variate patterns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C9E06-D1DB-20C8-CCBB-748A23F8AB7D}"/>
                </a:ext>
              </a:extLst>
            </p:cNvPr>
            <p:cNvSpPr txBox="1"/>
            <p:nvPr/>
          </p:nvSpPr>
          <p:spPr>
            <a:xfrm>
              <a:off x="6453595" y="3539302"/>
              <a:ext cx="2978258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highly specific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analysis goals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2566CC-4F46-E0AA-BDCF-9A097F654CA7}"/>
                </a:ext>
              </a:extLst>
            </p:cNvPr>
            <p:cNvSpPr txBox="1"/>
            <p:nvPr/>
          </p:nvSpPr>
          <p:spPr>
            <a:xfrm>
              <a:off x="4604196" y="1860372"/>
              <a:ext cx="3045996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unusual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data format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CF6D4B-7194-E309-FEA7-58F7286F68BF}"/>
                </a:ext>
              </a:extLst>
            </p:cNvPr>
            <p:cNvSpPr txBox="1"/>
            <p:nvPr/>
          </p:nvSpPr>
          <p:spPr>
            <a:xfrm>
              <a:off x="1152390" y="2043733"/>
              <a:ext cx="2742552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more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aesthetic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B72FEB-16A6-8F92-BC01-ADDCD5A082AA}"/>
                </a:ext>
              </a:extLst>
            </p:cNvPr>
            <p:cNvSpPr txBox="1"/>
            <p:nvPr/>
          </p:nvSpPr>
          <p:spPr>
            <a:xfrm>
              <a:off x="287964" y="4246740"/>
              <a:ext cx="3744687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more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eye-catching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EA655CA-D1C8-A740-56B7-A531067485E9}"/>
              </a:ext>
            </a:extLst>
          </p:cNvPr>
          <p:cNvSpPr/>
          <p:nvPr/>
        </p:nvSpPr>
        <p:spPr>
          <a:xfrm>
            <a:off x="8600661" y="1690688"/>
            <a:ext cx="3392556" cy="408726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4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Reasons against using custom visualizations</a:t>
            </a:r>
          </a:p>
          <a:p>
            <a:endParaRPr lang="en-US" sz="24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time-consuming and challenging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require more effort from users to understand</a:t>
            </a:r>
          </a:p>
        </p:txBody>
      </p:sp>
    </p:spTree>
    <p:extLst>
      <p:ext uri="{BB962C8B-B14F-4D97-AF65-F5344CB8AC3E}">
        <p14:creationId xmlns:p14="http://schemas.microsoft.com/office/powerpoint/2010/main" val="358034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A5632A-A804-70DC-7D38-D0183A61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280" y="4019494"/>
            <a:ext cx="4937937" cy="13632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</a:rPr>
              <a:t>Custom Visualization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BCE78-4036-AEA4-2AE7-8E9AF137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517" y="6281261"/>
            <a:ext cx="1917662" cy="576738"/>
          </a:xfr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(see week 1 slides for sources)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A wall with colorful circles and text on it&#10;&#10;Description automatically generated">
            <a:extLst>
              <a:ext uri="{FF2B5EF4-FFF2-40B4-BE49-F238E27FC236}">
                <a16:creationId xmlns:a16="http://schemas.microsoft.com/office/drawing/2014/main" id="{1F93E5A1-AE43-6C56-B191-BC180BEC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r="-1" b="8170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rming strip image for GLOBE">
            <a:extLst>
              <a:ext uri="{FF2B5EF4-FFF2-40B4-BE49-F238E27FC236}">
                <a16:creationId xmlns:a16="http://schemas.microsoft.com/office/drawing/2014/main" id="{BB0BBFA0-583A-DD3B-6393-69FAF0841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1" r="2" b="2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Circos two-page spread from Conde Nast Portfolio (950 x 940)">
            <a:extLst>
              <a:ext uri="{FF2B5EF4-FFF2-40B4-BE49-F238E27FC236}">
                <a16:creationId xmlns:a16="http://schemas.microsoft.com/office/drawing/2014/main" id="{581E675B-E053-6EDC-BA6B-D366FDE98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" b="-5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B13B8B-4A8C-23D7-444C-5EBE00A48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86" r="30184" b="-2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Page">
            <a:extLst>
              <a:ext uri="{FF2B5EF4-FFF2-40B4-BE49-F238E27FC236}">
                <a16:creationId xmlns:a16="http://schemas.microsoft.com/office/drawing/2014/main" id="{3FDA87C5-60B3-1B05-4326-85754E9A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r="22171" b="2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8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B028-AF66-732E-495C-51A213B1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Coding </a:t>
            </a:r>
            <a:br>
              <a:rPr lang="en-US" sz="4000" dirty="0"/>
            </a:br>
            <a:r>
              <a:rPr lang="en-US" sz="4000" dirty="0"/>
              <a:t>Open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323A0-F177-3378-19F7-3BC7C6C2B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working on the example from last week, or work with your own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finding an example on Observable and “forking” it, then edit to suit your own data and visualization design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3F06FA1-4844-308F-F3CB-B96CAD80EB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 l="56" t="-611" r="50" b="272"/>
          <a:stretch/>
        </p:blipFill>
        <p:spPr>
          <a:xfrm>
            <a:off x="6901940" y="237630"/>
            <a:ext cx="5003418" cy="53402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65DC8F-7556-E5D0-1B7A-3662BCF16B20}"/>
              </a:ext>
            </a:extLst>
          </p:cNvPr>
          <p:cNvSpPr txBox="1">
            <a:spLocks/>
          </p:cNvSpPr>
          <p:nvPr/>
        </p:nvSpPr>
        <p:spPr>
          <a:xfrm>
            <a:off x="839787" y="38481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pPr algn="l"/>
            <a:r>
              <a:rPr lang="en-US" sz="3600" i="1" dirty="0"/>
              <a:t>Catch up at 13:45</a:t>
            </a:r>
          </a:p>
          <a:p>
            <a:pPr algn="l"/>
            <a:r>
              <a:rPr lang="en-US" sz="3600" i="1" dirty="0"/>
              <a:t>Break 13:55-14:05</a:t>
            </a:r>
          </a:p>
        </p:txBody>
      </p:sp>
    </p:spTree>
    <p:extLst>
      <p:ext uri="{BB962C8B-B14F-4D97-AF65-F5344CB8AC3E}">
        <p14:creationId xmlns:p14="http://schemas.microsoft.com/office/powerpoint/2010/main" val="355302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98E7-2C3C-5B88-A550-EC68AF77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D3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99AA-808F-09FB-6B0B-B9EF1ACC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Observable has a series of notebooks for learning D3: </a:t>
            </a:r>
            <a:r>
              <a:rPr lang="en-US" dirty="0">
                <a:hlinkClick r:id="rId2"/>
              </a:rPr>
              <a:t>https://observablehq.com/@d3/learn-d3</a:t>
            </a:r>
            <a:endParaRPr lang="en-US" dirty="0"/>
          </a:p>
          <a:p>
            <a:r>
              <a:rPr lang="en-US" dirty="0"/>
              <a:t>Interactive Data Visualization for the Web (book): </a:t>
            </a:r>
            <a:r>
              <a:rPr lang="en-US" dirty="0">
                <a:hlinkClick r:id="rId3"/>
              </a:rPr>
              <a:t>https://scottmurray.org/work/d3-book-2e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from 2017 so a little outdated now, but a great resource for the basics</a:t>
            </a:r>
          </a:p>
          <a:p>
            <a:r>
              <a:rPr lang="en-US" dirty="0"/>
              <a:t>Tutorial for creating simple charts and maps: </a:t>
            </a:r>
            <a:r>
              <a:rPr lang="en-US" dirty="0">
                <a:hlinkClick r:id="rId4"/>
              </a:rPr>
              <a:t>https://www.freecodecamp.org/news/d3js-tutorial-data-visualization-for-beginners/</a:t>
            </a:r>
            <a:r>
              <a:rPr lang="en-US" dirty="0"/>
              <a:t> </a:t>
            </a:r>
          </a:p>
          <a:p>
            <a:r>
              <a:rPr lang="en-US" dirty="0"/>
              <a:t>D3 has great documentation for looking up specific functions: </a:t>
            </a:r>
            <a:r>
              <a:rPr lang="en-US" dirty="0">
                <a:hlinkClick r:id="rId5"/>
              </a:rPr>
              <a:t>https://d3js.org/api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39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i="1" dirty="0">
                <a:latin typeface="Source Sans Pro"/>
                <a:ea typeface="Source Sans Pro"/>
              </a:rPr>
              <a:t>see follow-up email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04A45D-6F6A-421C-AA7B-39DFAA25A296}">
  <ds:schemaRefs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5d257c4e-d958-453b-b0e5-15f0de6dfce7"/>
    <ds:schemaRef ds:uri="http://purl.org/dc/elements/1.1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452</Words>
  <Application>Microsoft Macintosh PowerPoint</Application>
  <PresentationFormat>Widescreen</PresentationFormat>
  <Paragraphs>79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CommitMono</vt:lpstr>
      <vt:lpstr>Integral CF Bold</vt:lpstr>
      <vt:lpstr>Source Sans Pro</vt:lpstr>
      <vt:lpstr>Office Theme</vt:lpstr>
      <vt:lpstr>PowerPoint Presentation</vt:lpstr>
      <vt:lpstr>PowerPoint Presentation</vt:lpstr>
      <vt:lpstr>Schedule for Session 2 </vt:lpstr>
      <vt:lpstr>Recap: Different ways of  thinking about visualization</vt:lpstr>
      <vt:lpstr>Reasons for using custom visualizations</vt:lpstr>
      <vt:lpstr>Custom Visualization Examples</vt:lpstr>
      <vt:lpstr>Coding  Open Session</vt:lpstr>
      <vt:lpstr>Additional D3 Resources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18</cp:revision>
  <dcterms:created xsi:type="dcterms:W3CDTF">2019-12-03T18:55:27Z</dcterms:created>
  <dcterms:modified xsi:type="dcterms:W3CDTF">2024-03-07T18:42:13Z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